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2" r:id="rId3"/>
    <p:sldId id="261" r:id="rId4"/>
    <p:sldId id="272" r:id="rId5"/>
    <p:sldId id="273" r:id="rId6"/>
    <p:sldId id="263" r:id="rId7"/>
    <p:sldId id="264" r:id="rId8"/>
    <p:sldId id="267" r:id="rId9"/>
    <p:sldId id="266" r:id="rId10"/>
    <p:sldId id="269" r:id="rId11"/>
    <p:sldId id="270" r:id="rId12"/>
    <p:sldId id="274" r:id="rId13"/>
    <p:sldId id="271" r:id="rId14"/>
    <p:sldId id="276" r:id="rId15"/>
    <p:sldId id="275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2135" autoAdjust="0"/>
    <p:restoredTop sz="93508" autoAdjust="0"/>
  </p:normalViewPr>
  <p:slideViewPr>
    <p:cSldViewPr>
      <p:cViewPr>
        <p:scale>
          <a:sx n="68" d="100"/>
          <a:sy n="68" d="100"/>
        </p:scale>
        <p:origin x="-112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E8B6770-270F-426B-A2EA-FBDFA9B007CD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C849C81-ACFF-4D6E-A671-E19E0CABF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AAF0B9B-8E64-4792-973D-90796002FC09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518DFDE-3392-4A90-84F2-69574668E3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ＭＳ Ｐゴシック" pitchFamily="-12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1B07FD-C076-4C2A-8870-F61E14F6E384}" type="slidenum">
              <a:rPr lang="en-US">
                <a:ea typeface="ＭＳ Ｐゴシック" pitchFamily="-123" charset="-128"/>
                <a:cs typeface="ＭＳ Ｐゴシック" pitchFamily="-123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>
              <a:ea typeface="ＭＳ Ｐゴシック" pitchFamily="-123" charset="-128"/>
              <a:cs typeface="ＭＳ Ｐゴシック" pitchFamily="-123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ea typeface="ＭＳ Ｐゴシック" pitchFamily="84" charset="-128"/>
              <a:cs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ea typeface="ＭＳ Ｐゴシック" pitchFamily="84" charset="-128"/>
              <a:cs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ea typeface="ＭＳ Ｐゴシック" pitchFamily="84" charset="-128"/>
              <a:cs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ea typeface="ＭＳ Ｐゴシック" pitchFamily="84" charset="-128"/>
              <a:cs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ea typeface="ＭＳ Ｐゴシック" pitchFamily="84" charset="-128"/>
              <a:cs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ea typeface="ＭＳ Ｐゴシック" pitchFamily="84" charset="-128"/>
              <a:cs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ea typeface="ＭＳ Ｐゴシック" pitchFamily="84" charset="-128"/>
              <a:cs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ea typeface="ＭＳ Ｐゴシック" pitchFamily="84" charset="-128"/>
              <a:cs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ea typeface="ＭＳ Ｐゴシック" pitchFamily="84" charset="-128"/>
              <a:cs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Construction subgroup will begin testing of the next prototype</a:t>
            </a:r>
          </a:p>
          <a:p>
            <a:r>
              <a:rPr lang="en-US" dirty="0" smtClean="0"/>
              <a:t>Mooring and power generation merged</a:t>
            </a:r>
            <a:r>
              <a:rPr lang="en-US" baseline="0" dirty="0" smtClean="0"/>
              <a:t> to begin testing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Placeholder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Fluid</a:t>
            </a:r>
            <a:r>
              <a:rPr lang="en-US" baseline="0" smtClean="0"/>
              <a:t> properties: buoyancy 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ea typeface="ＭＳ Ｐゴシック" pitchFamily="84" charset="-128"/>
              <a:cs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Group Dynamics: our experiences as a small group</a:t>
            </a:r>
          </a:p>
          <a:p>
            <a:r>
              <a:rPr lang="en-US" dirty="0" smtClean="0"/>
              <a:t>Diverse Composition:</a:t>
            </a:r>
            <a:r>
              <a:rPr lang="en-US" baseline="0" dirty="0" smtClean="0"/>
              <a:t> everyone learns through the process whether or not your major applies to your project</a:t>
            </a:r>
            <a:endParaRPr lang="en-US" dirty="0" smtClean="0"/>
          </a:p>
          <a:p>
            <a:endParaRPr lang="en-US" dirty="0">
              <a:ea typeface="ＭＳ Ｐゴシック" pitchFamily="84" charset="-128"/>
              <a:cs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ea typeface="ＭＳ Ｐゴシック" pitchFamily="84" charset="-128"/>
              <a:cs typeface="ＭＳ Ｐゴシック" pitchFamily="8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5" name="Group 18"/>
          <p:cNvGrpSpPr>
            <a:grpSpLocks/>
          </p:cNvGrpSpPr>
          <p:nvPr userDrawn="1"/>
        </p:nvGrpSpPr>
        <p:grpSpPr bwMode="auto">
          <a:xfrm>
            <a:off x="0" y="2268538"/>
            <a:ext cx="4191000" cy="4589462"/>
            <a:chOff x="-1" y="1600199"/>
            <a:chExt cx="4501019" cy="5257801"/>
          </a:xfrm>
        </p:grpSpPr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-1" y="1600199"/>
              <a:ext cx="4127640" cy="25152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18"/>
                </a:cxn>
                <a:cxn ang="0">
                  <a:pos x="246" y="40"/>
                </a:cxn>
                <a:cxn ang="0">
                  <a:pos x="365" y="64"/>
                </a:cxn>
                <a:cxn ang="0">
                  <a:pos x="596" y="127"/>
                </a:cxn>
                <a:cxn ang="0">
                  <a:pos x="815" y="200"/>
                </a:cxn>
                <a:cxn ang="0">
                  <a:pos x="1025" y="286"/>
                </a:cxn>
                <a:cxn ang="0">
                  <a:pos x="1223" y="380"/>
                </a:cxn>
                <a:cxn ang="0">
                  <a:pos x="1411" y="482"/>
                </a:cxn>
                <a:cxn ang="0">
                  <a:pos x="1588" y="591"/>
                </a:cxn>
                <a:cxn ang="0">
                  <a:pos x="1753" y="707"/>
                </a:cxn>
                <a:cxn ang="0">
                  <a:pos x="1907" y="824"/>
                </a:cxn>
                <a:cxn ang="0">
                  <a:pos x="2047" y="946"/>
                </a:cxn>
                <a:cxn ang="0">
                  <a:pos x="2177" y="1066"/>
                </a:cxn>
                <a:cxn ang="0">
                  <a:pos x="2293" y="1189"/>
                </a:cxn>
                <a:cxn ang="0">
                  <a:pos x="2397" y="1308"/>
                </a:cxn>
                <a:cxn ang="0">
                  <a:pos x="2488" y="1423"/>
                </a:cxn>
                <a:cxn ang="0">
                  <a:pos x="2565" y="1534"/>
                </a:cxn>
                <a:cxn ang="0">
                  <a:pos x="2600" y="1587"/>
                </a:cxn>
                <a:cxn ang="0">
                  <a:pos x="2535" y="1522"/>
                </a:cxn>
                <a:cxn ang="0">
                  <a:pos x="2455" y="1451"/>
                </a:cxn>
                <a:cxn ang="0">
                  <a:pos x="2359" y="1375"/>
                </a:cxn>
                <a:cxn ang="0">
                  <a:pos x="2247" y="1294"/>
                </a:cxn>
                <a:cxn ang="0">
                  <a:pos x="2119" y="1215"/>
                </a:cxn>
                <a:cxn ang="0">
                  <a:pos x="1981" y="1134"/>
                </a:cxn>
                <a:cxn ang="0">
                  <a:pos x="1827" y="1058"/>
                </a:cxn>
                <a:cxn ang="0">
                  <a:pos x="1662" y="986"/>
                </a:cxn>
                <a:cxn ang="0">
                  <a:pos x="1486" y="921"/>
                </a:cxn>
                <a:cxn ang="0">
                  <a:pos x="1299" y="865"/>
                </a:cxn>
                <a:cxn ang="0">
                  <a:pos x="1103" y="819"/>
                </a:cxn>
                <a:cxn ang="0">
                  <a:pos x="896" y="787"/>
                </a:cxn>
                <a:cxn ang="0">
                  <a:pos x="791" y="776"/>
                </a:cxn>
                <a:cxn ang="0">
                  <a:pos x="683" y="769"/>
                </a:cxn>
                <a:cxn ang="0">
                  <a:pos x="573" y="768"/>
                </a:cxn>
                <a:cxn ang="0">
                  <a:pos x="462" y="769"/>
                </a:cxn>
                <a:cxn ang="0">
                  <a:pos x="348" y="776"/>
                </a:cxn>
                <a:cxn ang="0">
                  <a:pos x="234" y="787"/>
                </a:cxn>
                <a:cxn ang="0">
                  <a:pos x="117" y="806"/>
                </a:cxn>
                <a:cxn ang="0">
                  <a:pos x="0" y="827"/>
                </a:cxn>
                <a:cxn ang="0">
                  <a:pos x="0" y="0"/>
                </a:cxn>
              </a:cxnLst>
              <a:rect l="0" t="0" r="r" b="b"/>
              <a:pathLst>
                <a:path w="2600" h="1587">
                  <a:moveTo>
                    <a:pt x="0" y="0"/>
                  </a:moveTo>
                  <a:lnTo>
                    <a:pt x="0" y="0"/>
                  </a:lnTo>
                  <a:lnTo>
                    <a:pt x="63" y="8"/>
                  </a:lnTo>
                  <a:lnTo>
                    <a:pt x="124" y="18"/>
                  </a:lnTo>
                  <a:lnTo>
                    <a:pt x="185" y="28"/>
                  </a:lnTo>
                  <a:lnTo>
                    <a:pt x="246" y="40"/>
                  </a:lnTo>
                  <a:lnTo>
                    <a:pt x="305" y="53"/>
                  </a:lnTo>
                  <a:lnTo>
                    <a:pt x="365" y="64"/>
                  </a:lnTo>
                  <a:lnTo>
                    <a:pt x="480" y="94"/>
                  </a:lnTo>
                  <a:lnTo>
                    <a:pt x="596" y="127"/>
                  </a:lnTo>
                  <a:lnTo>
                    <a:pt x="706" y="162"/>
                  </a:lnTo>
                  <a:lnTo>
                    <a:pt x="815" y="200"/>
                  </a:lnTo>
                  <a:lnTo>
                    <a:pt x="921" y="241"/>
                  </a:lnTo>
                  <a:lnTo>
                    <a:pt x="1025" y="286"/>
                  </a:lnTo>
                  <a:lnTo>
                    <a:pt x="1126" y="330"/>
                  </a:lnTo>
                  <a:lnTo>
                    <a:pt x="1223" y="380"/>
                  </a:lnTo>
                  <a:lnTo>
                    <a:pt x="1319" y="429"/>
                  </a:lnTo>
                  <a:lnTo>
                    <a:pt x="1411" y="482"/>
                  </a:lnTo>
                  <a:lnTo>
                    <a:pt x="1502" y="537"/>
                  </a:lnTo>
                  <a:lnTo>
                    <a:pt x="1588" y="591"/>
                  </a:lnTo>
                  <a:lnTo>
                    <a:pt x="1672" y="649"/>
                  </a:lnTo>
                  <a:lnTo>
                    <a:pt x="1753" y="707"/>
                  </a:lnTo>
                  <a:lnTo>
                    <a:pt x="1831" y="764"/>
                  </a:lnTo>
                  <a:lnTo>
                    <a:pt x="1907" y="824"/>
                  </a:lnTo>
                  <a:lnTo>
                    <a:pt x="1979" y="885"/>
                  </a:lnTo>
                  <a:lnTo>
                    <a:pt x="2047" y="946"/>
                  </a:lnTo>
                  <a:lnTo>
                    <a:pt x="2113" y="1005"/>
                  </a:lnTo>
                  <a:lnTo>
                    <a:pt x="2177" y="1066"/>
                  </a:lnTo>
                  <a:lnTo>
                    <a:pt x="2237" y="1128"/>
                  </a:lnTo>
                  <a:lnTo>
                    <a:pt x="2293" y="1189"/>
                  </a:lnTo>
                  <a:lnTo>
                    <a:pt x="2347" y="1248"/>
                  </a:lnTo>
                  <a:lnTo>
                    <a:pt x="2397" y="1308"/>
                  </a:lnTo>
                  <a:lnTo>
                    <a:pt x="2445" y="1365"/>
                  </a:lnTo>
                  <a:lnTo>
                    <a:pt x="2488" y="1423"/>
                  </a:lnTo>
                  <a:lnTo>
                    <a:pt x="2529" y="1479"/>
                  </a:lnTo>
                  <a:lnTo>
                    <a:pt x="2565" y="1534"/>
                  </a:lnTo>
                  <a:lnTo>
                    <a:pt x="2600" y="1587"/>
                  </a:lnTo>
                  <a:lnTo>
                    <a:pt x="2600" y="1587"/>
                  </a:lnTo>
                  <a:lnTo>
                    <a:pt x="2570" y="1555"/>
                  </a:lnTo>
                  <a:lnTo>
                    <a:pt x="2535" y="1522"/>
                  </a:lnTo>
                  <a:lnTo>
                    <a:pt x="2497" y="1487"/>
                  </a:lnTo>
                  <a:lnTo>
                    <a:pt x="2455" y="1451"/>
                  </a:lnTo>
                  <a:lnTo>
                    <a:pt x="2408" y="1413"/>
                  </a:lnTo>
                  <a:lnTo>
                    <a:pt x="2359" y="1375"/>
                  </a:lnTo>
                  <a:lnTo>
                    <a:pt x="2304" y="1336"/>
                  </a:lnTo>
                  <a:lnTo>
                    <a:pt x="2247" y="1294"/>
                  </a:lnTo>
                  <a:lnTo>
                    <a:pt x="2185" y="1255"/>
                  </a:lnTo>
                  <a:lnTo>
                    <a:pt x="2119" y="1215"/>
                  </a:lnTo>
                  <a:lnTo>
                    <a:pt x="2052" y="1174"/>
                  </a:lnTo>
                  <a:lnTo>
                    <a:pt x="1981" y="1134"/>
                  </a:lnTo>
                  <a:lnTo>
                    <a:pt x="1905" y="1096"/>
                  </a:lnTo>
                  <a:lnTo>
                    <a:pt x="1827" y="1058"/>
                  </a:lnTo>
                  <a:lnTo>
                    <a:pt x="1746" y="1020"/>
                  </a:lnTo>
                  <a:lnTo>
                    <a:pt x="1662" y="986"/>
                  </a:lnTo>
                  <a:lnTo>
                    <a:pt x="1576" y="953"/>
                  </a:lnTo>
                  <a:lnTo>
                    <a:pt x="1486" y="921"/>
                  </a:lnTo>
                  <a:lnTo>
                    <a:pt x="1393" y="891"/>
                  </a:lnTo>
                  <a:lnTo>
                    <a:pt x="1299" y="865"/>
                  </a:lnTo>
                  <a:lnTo>
                    <a:pt x="1202" y="840"/>
                  </a:lnTo>
                  <a:lnTo>
                    <a:pt x="1103" y="819"/>
                  </a:lnTo>
                  <a:lnTo>
                    <a:pt x="1000" y="801"/>
                  </a:lnTo>
                  <a:lnTo>
                    <a:pt x="896" y="787"/>
                  </a:lnTo>
                  <a:lnTo>
                    <a:pt x="843" y="781"/>
                  </a:lnTo>
                  <a:lnTo>
                    <a:pt x="791" y="776"/>
                  </a:lnTo>
                  <a:lnTo>
                    <a:pt x="738" y="773"/>
                  </a:lnTo>
                  <a:lnTo>
                    <a:pt x="683" y="769"/>
                  </a:lnTo>
                  <a:lnTo>
                    <a:pt x="629" y="768"/>
                  </a:lnTo>
                  <a:lnTo>
                    <a:pt x="573" y="768"/>
                  </a:lnTo>
                  <a:lnTo>
                    <a:pt x="518" y="768"/>
                  </a:lnTo>
                  <a:lnTo>
                    <a:pt x="462" y="769"/>
                  </a:lnTo>
                  <a:lnTo>
                    <a:pt x="406" y="773"/>
                  </a:lnTo>
                  <a:lnTo>
                    <a:pt x="348" y="776"/>
                  </a:lnTo>
                  <a:lnTo>
                    <a:pt x="292" y="781"/>
                  </a:lnTo>
                  <a:lnTo>
                    <a:pt x="234" y="787"/>
                  </a:lnTo>
                  <a:lnTo>
                    <a:pt x="177" y="796"/>
                  </a:lnTo>
                  <a:lnTo>
                    <a:pt x="117" y="806"/>
                  </a:lnTo>
                  <a:lnTo>
                    <a:pt x="59" y="816"/>
                  </a:lnTo>
                  <a:lnTo>
                    <a:pt x="0" y="8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-1" y="3580740"/>
              <a:ext cx="1600931" cy="3277260"/>
            </a:xfrm>
            <a:custGeom>
              <a:avLst/>
              <a:gdLst/>
              <a:ahLst/>
              <a:cxnLst>
                <a:cxn ang="0">
                  <a:pos x="0" y="776"/>
                </a:cxn>
                <a:cxn ang="0">
                  <a:pos x="0" y="776"/>
                </a:cxn>
                <a:cxn ang="0">
                  <a:pos x="38" y="703"/>
                </a:cxn>
                <a:cxn ang="0">
                  <a:pos x="78" y="634"/>
                </a:cxn>
                <a:cxn ang="0">
                  <a:pos x="119" y="566"/>
                </a:cxn>
                <a:cxn ang="0">
                  <a:pos x="162" y="502"/>
                </a:cxn>
                <a:cxn ang="0">
                  <a:pos x="208" y="441"/>
                </a:cxn>
                <a:cxn ang="0">
                  <a:pos x="256" y="381"/>
                </a:cxn>
                <a:cxn ang="0">
                  <a:pos x="305" y="327"/>
                </a:cxn>
                <a:cxn ang="0">
                  <a:pos x="330" y="300"/>
                </a:cxn>
                <a:cxn ang="0">
                  <a:pos x="357" y="274"/>
                </a:cxn>
                <a:cxn ang="0">
                  <a:pos x="385" y="249"/>
                </a:cxn>
                <a:cxn ang="0">
                  <a:pos x="411" y="226"/>
                </a:cxn>
                <a:cxn ang="0">
                  <a:pos x="439" y="203"/>
                </a:cxn>
                <a:cxn ang="0">
                  <a:pos x="469" y="182"/>
                </a:cxn>
                <a:cxn ang="0">
                  <a:pos x="497" y="160"/>
                </a:cxn>
                <a:cxn ang="0">
                  <a:pos x="527" y="140"/>
                </a:cxn>
                <a:cxn ang="0">
                  <a:pos x="558" y="122"/>
                </a:cxn>
                <a:cxn ang="0">
                  <a:pos x="588" y="104"/>
                </a:cxn>
                <a:cxn ang="0">
                  <a:pos x="619" y="87"/>
                </a:cxn>
                <a:cxn ang="0">
                  <a:pos x="652" y="71"/>
                </a:cxn>
                <a:cxn ang="0">
                  <a:pos x="685" y="56"/>
                </a:cxn>
                <a:cxn ang="0">
                  <a:pos x="718" y="43"/>
                </a:cxn>
                <a:cxn ang="0">
                  <a:pos x="751" y="31"/>
                </a:cxn>
                <a:cxn ang="0">
                  <a:pos x="786" y="20"/>
                </a:cxn>
                <a:cxn ang="0">
                  <a:pos x="822" y="10"/>
                </a:cxn>
                <a:cxn ang="0">
                  <a:pos x="857" y="0"/>
                </a:cxn>
                <a:cxn ang="0">
                  <a:pos x="857" y="0"/>
                </a:cxn>
                <a:cxn ang="0">
                  <a:pos x="806" y="46"/>
                </a:cxn>
                <a:cxn ang="0">
                  <a:pos x="754" y="94"/>
                </a:cxn>
                <a:cxn ang="0">
                  <a:pos x="706" y="144"/>
                </a:cxn>
                <a:cxn ang="0">
                  <a:pos x="660" y="196"/>
                </a:cxn>
                <a:cxn ang="0">
                  <a:pos x="617" y="249"/>
                </a:cxn>
                <a:cxn ang="0">
                  <a:pos x="576" y="304"/>
                </a:cxn>
                <a:cxn ang="0">
                  <a:pos x="536" y="362"/>
                </a:cxn>
                <a:cxn ang="0">
                  <a:pos x="498" y="419"/>
                </a:cxn>
                <a:cxn ang="0">
                  <a:pos x="462" y="479"/>
                </a:cxn>
                <a:cxn ang="0">
                  <a:pos x="429" y="538"/>
                </a:cxn>
                <a:cxn ang="0">
                  <a:pos x="398" y="601"/>
                </a:cxn>
                <a:cxn ang="0">
                  <a:pos x="368" y="664"/>
                </a:cxn>
                <a:cxn ang="0">
                  <a:pos x="340" y="728"/>
                </a:cxn>
                <a:cxn ang="0">
                  <a:pos x="315" y="792"/>
                </a:cxn>
                <a:cxn ang="0">
                  <a:pos x="291" y="858"/>
                </a:cxn>
                <a:cxn ang="0">
                  <a:pos x="269" y="925"/>
                </a:cxn>
                <a:cxn ang="0">
                  <a:pos x="249" y="992"/>
                </a:cxn>
                <a:cxn ang="0">
                  <a:pos x="229" y="1060"/>
                </a:cxn>
                <a:cxn ang="0">
                  <a:pos x="213" y="1128"/>
                </a:cxn>
                <a:cxn ang="0">
                  <a:pos x="198" y="1197"/>
                </a:cxn>
                <a:cxn ang="0">
                  <a:pos x="185" y="1266"/>
                </a:cxn>
                <a:cxn ang="0">
                  <a:pos x="173" y="1336"/>
                </a:cxn>
                <a:cxn ang="0">
                  <a:pos x="162" y="1405"/>
                </a:cxn>
                <a:cxn ang="0">
                  <a:pos x="154" y="1474"/>
                </a:cxn>
                <a:cxn ang="0">
                  <a:pos x="147" y="1544"/>
                </a:cxn>
                <a:cxn ang="0">
                  <a:pos x="140" y="1613"/>
                </a:cxn>
                <a:cxn ang="0">
                  <a:pos x="137" y="1682"/>
                </a:cxn>
                <a:cxn ang="0">
                  <a:pos x="134" y="1752"/>
                </a:cxn>
                <a:cxn ang="0">
                  <a:pos x="132" y="1821"/>
                </a:cxn>
                <a:cxn ang="0">
                  <a:pos x="132" y="1889"/>
                </a:cxn>
                <a:cxn ang="0">
                  <a:pos x="134" y="1956"/>
                </a:cxn>
                <a:cxn ang="0">
                  <a:pos x="135" y="2024"/>
                </a:cxn>
                <a:cxn ang="0">
                  <a:pos x="0" y="2024"/>
                </a:cxn>
                <a:cxn ang="0">
                  <a:pos x="0" y="776"/>
                </a:cxn>
                <a:cxn ang="0">
                  <a:pos x="0" y="776"/>
                </a:cxn>
              </a:cxnLst>
              <a:rect l="0" t="0" r="r" b="b"/>
              <a:pathLst>
                <a:path w="857" h="2024">
                  <a:moveTo>
                    <a:pt x="0" y="776"/>
                  </a:moveTo>
                  <a:lnTo>
                    <a:pt x="0" y="776"/>
                  </a:lnTo>
                  <a:lnTo>
                    <a:pt x="38" y="703"/>
                  </a:lnTo>
                  <a:lnTo>
                    <a:pt x="78" y="634"/>
                  </a:lnTo>
                  <a:lnTo>
                    <a:pt x="119" y="566"/>
                  </a:lnTo>
                  <a:lnTo>
                    <a:pt x="162" y="502"/>
                  </a:lnTo>
                  <a:lnTo>
                    <a:pt x="208" y="441"/>
                  </a:lnTo>
                  <a:lnTo>
                    <a:pt x="256" y="381"/>
                  </a:lnTo>
                  <a:lnTo>
                    <a:pt x="305" y="327"/>
                  </a:lnTo>
                  <a:lnTo>
                    <a:pt x="330" y="300"/>
                  </a:lnTo>
                  <a:lnTo>
                    <a:pt x="357" y="274"/>
                  </a:lnTo>
                  <a:lnTo>
                    <a:pt x="385" y="249"/>
                  </a:lnTo>
                  <a:lnTo>
                    <a:pt x="411" y="226"/>
                  </a:lnTo>
                  <a:lnTo>
                    <a:pt x="439" y="203"/>
                  </a:lnTo>
                  <a:lnTo>
                    <a:pt x="469" y="182"/>
                  </a:lnTo>
                  <a:lnTo>
                    <a:pt x="497" y="160"/>
                  </a:lnTo>
                  <a:lnTo>
                    <a:pt x="527" y="140"/>
                  </a:lnTo>
                  <a:lnTo>
                    <a:pt x="558" y="122"/>
                  </a:lnTo>
                  <a:lnTo>
                    <a:pt x="588" y="104"/>
                  </a:lnTo>
                  <a:lnTo>
                    <a:pt x="619" y="87"/>
                  </a:lnTo>
                  <a:lnTo>
                    <a:pt x="652" y="71"/>
                  </a:lnTo>
                  <a:lnTo>
                    <a:pt x="685" y="56"/>
                  </a:lnTo>
                  <a:lnTo>
                    <a:pt x="718" y="43"/>
                  </a:lnTo>
                  <a:lnTo>
                    <a:pt x="751" y="31"/>
                  </a:lnTo>
                  <a:lnTo>
                    <a:pt x="786" y="20"/>
                  </a:lnTo>
                  <a:lnTo>
                    <a:pt x="822" y="10"/>
                  </a:lnTo>
                  <a:lnTo>
                    <a:pt x="857" y="0"/>
                  </a:lnTo>
                  <a:lnTo>
                    <a:pt x="857" y="0"/>
                  </a:lnTo>
                  <a:lnTo>
                    <a:pt x="806" y="46"/>
                  </a:lnTo>
                  <a:lnTo>
                    <a:pt x="754" y="94"/>
                  </a:lnTo>
                  <a:lnTo>
                    <a:pt x="706" y="144"/>
                  </a:lnTo>
                  <a:lnTo>
                    <a:pt x="660" y="196"/>
                  </a:lnTo>
                  <a:lnTo>
                    <a:pt x="617" y="249"/>
                  </a:lnTo>
                  <a:lnTo>
                    <a:pt x="576" y="304"/>
                  </a:lnTo>
                  <a:lnTo>
                    <a:pt x="536" y="362"/>
                  </a:lnTo>
                  <a:lnTo>
                    <a:pt x="498" y="419"/>
                  </a:lnTo>
                  <a:lnTo>
                    <a:pt x="462" y="479"/>
                  </a:lnTo>
                  <a:lnTo>
                    <a:pt x="429" y="538"/>
                  </a:lnTo>
                  <a:lnTo>
                    <a:pt x="398" y="601"/>
                  </a:lnTo>
                  <a:lnTo>
                    <a:pt x="368" y="664"/>
                  </a:lnTo>
                  <a:lnTo>
                    <a:pt x="340" y="728"/>
                  </a:lnTo>
                  <a:lnTo>
                    <a:pt x="315" y="792"/>
                  </a:lnTo>
                  <a:lnTo>
                    <a:pt x="291" y="858"/>
                  </a:lnTo>
                  <a:lnTo>
                    <a:pt x="269" y="925"/>
                  </a:lnTo>
                  <a:lnTo>
                    <a:pt x="249" y="992"/>
                  </a:lnTo>
                  <a:lnTo>
                    <a:pt x="229" y="1060"/>
                  </a:lnTo>
                  <a:lnTo>
                    <a:pt x="213" y="1128"/>
                  </a:lnTo>
                  <a:lnTo>
                    <a:pt x="198" y="1197"/>
                  </a:lnTo>
                  <a:lnTo>
                    <a:pt x="185" y="1266"/>
                  </a:lnTo>
                  <a:lnTo>
                    <a:pt x="173" y="1336"/>
                  </a:lnTo>
                  <a:lnTo>
                    <a:pt x="162" y="1405"/>
                  </a:lnTo>
                  <a:lnTo>
                    <a:pt x="154" y="1474"/>
                  </a:lnTo>
                  <a:lnTo>
                    <a:pt x="147" y="1544"/>
                  </a:lnTo>
                  <a:lnTo>
                    <a:pt x="140" y="1613"/>
                  </a:lnTo>
                  <a:lnTo>
                    <a:pt x="137" y="1682"/>
                  </a:lnTo>
                  <a:lnTo>
                    <a:pt x="134" y="1752"/>
                  </a:lnTo>
                  <a:lnTo>
                    <a:pt x="132" y="1821"/>
                  </a:lnTo>
                  <a:lnTo>
                    <a:pt x="132" y="1889"/>
                  </a:lnTo>
                  <a:lnTo>
                    <a:pt x="134" y="1956"/>
                  </a:lnTo>
                  <a:lnTo>
                    <a:pt x="135" y="2024"/>
                  </a:lnTo>
                  <a:lnTo>
                    <a:pt x="0" y="2024"/>
                  </a:lnTo>
                  <a:lnTo>
                    <a:pt x="0" y="776"/>
                  </a:lnTo>
                  <a:lnTo>
                    <a:pt x="0" y="7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4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Freeform 9"/>
            <p:cNvSpPr>
              <a:spLocks/>
            </p:cNvSpPr>
            <p:nvPr userDrawn="1"/>
          </p:nvSpPr>
          <p:spPr bwMode="auto">
            <a:xfrm>
              <a:off x="-1" y="2438610"/>
              <a:ext cx="2894974" cy="2153316"/>
            </a:xfrm>
            <a:custGeom>
              <a:avLst/>
              <a:gdLst/>
              <a:ahLst/>
              <a:cxnLst>
                <a:cxn ang="0">
                  <a:pos x="0" y="118"/>
                </a:cxn>
                <a:cxn ang="0">
                  <a:pos x="165" y="69"/>
                </a:cxn>
                <a:cxn ang="0">
                  <a:pos x="327" y="33"/>
                </a:cxn>
                <a:cxn ang="0">
                  <a:pos x="487" y="11"/>
                </a:cxn>
                <a:cxn ang="0">
                  <a:pos x="645" y="1"/>
                </a:cxn>
                <a:cxn ang="0">
                  <a:pos x="797" y="1"/>
                </a:cxn>
                <a:cxn ang="0">
                  <a:pos x="946" y="13"/>
                </a:cxn>
                <a:cxn ang="0">
                  <a:pos x="1088" y="33"/>
                </a:cxn>
                <a:cxn ang="0">
                  <a:pos x="1225" y="62"/>
                </a:cxn>
                <a:cxn ang="0">
                  <a:pos x="1352" y="97"/>
                </a:cxn>
                <a:cxn ang="0">
                  <a:pos x="1472" y="138"/>
                </a:cxn>
                <a:cxn ang="0">
                  <a:pos x="1585" y="184"/>
                </a:cxn>
                <a:cxn ang="0">
                  <a:pos x="1685" y="236"/>
                </a:cxn>
                <a:cxn ang="0">
                  <a:pos x="1776" y="288"/>
                </a:cxn>
                <a:cxn ang="0">
                  <a:pos x="1854" y="343"/>
                </a:cxn>
                <a:cxn ang="0">
                  <a:pos x="1921" y="399"/>
                </a:cxn>
                <a:cxn ang="0">
                  <a:pos x="1974" y="455"/>
                </a:cxn>
                <a:cxn ang="0">
                  <a:pos x="1920" y="434"/>
                </a:cxn>
                <a:cxn ang="0">
                  <a:pos x="1804" y="394"/>
                </a:cxn>
                <a:cxn ang="0">
                  <a:pos x="1680" y="361"/>
                </a:cxn>
                <a:cxn ang="0">
                  <a:pos x="1548" y="338"/>
                </a:cxn>
                <a:cxn ang="0">
                  <a:pos x="1413" y="323"/>
                </a:cxn>
                <a:cxn ang="0">
                  <a:pos x="1273" y="321"/>
                </a:cxn>
                <a:cxn ang="0">
                  <a:pos x="1132" y="331"/>
                </a:cxn>
                <a:cxn ang="0">
                  <a:pos x="990" y="356"/>
                </a:cxn>
                <a:cxn ang="0">
                  <a:pos x="919" y="374"/>
                </a:cxn>
                <a:cxn ang="0">
                  <a:pos x="850" y="396"/>
                </a:cxn>
                <a:cxn ang="0">
                  <a:pos x="781" y="424"/>
                </a:cxn>
                <a:cxn ang="0">
                  <a:pos x="711" y="455"/>
                </a:cxn>
                <a:cxn ang="0">
                  <a:pos x="645" y="490"/>
                </a:cxn>
                <a:cxn ang="0">
                  <a:pos x="579" y="531"/>
                </a:cxn>
                <a:cxn ang="0">
                  <a:pos x="515" y="577"/>
                </a:cxn>
                <a:cxn ang="0">
                  <a:pos x="452" y="629"/>
                </a:cxn>
                <a:cxn ang="0">
                  <a:pos x="391" y="685"/>
                </a:cxn>
                <a:cxn ang="0">
                  <a:pos x="333" y="747"/>
                </a:cxn>
                <a:cxn ang="0">
                  <a:pos x="277" y="815"/>
                </a:cxn>
                <a:cxn ang="0">
                  <a:pos x="223" y="889"/>
                </a:cxn>
                <a:cxn ang="0">
                  <a:pos x="172" y="970"/>
                </a:cxn>
                <a:cxn ang="0">
                  <a:pos x="124" y="1056"/>
                </a:cxn>
                <a:cxn ang="0">
                  <a:pos x="79" y="1150"/>
                </a:cxn>
                <a:cxn ang="0">
                  <a:pos x="38" y="1249"/>
                </a:cxn>
                <a:cxn ang="0">
                  <a:pos x="0" y="1357"/>
                </a:cxn>
                <a:cxn ang="0">
                  <a:pos x="0" y="118"/>
                </a:cxn>
              </a:cxnLst>
              <a:rect l="0" t="0" r="r" b="b"/>
              <a:pathLst>
                <a:path w="1974" h="1357">
                  <a:moveTo>
                    <a:pt x="0" y="118"/>
                  </a:moveTo>
                  <a:lnTo>
                    <a:pt x="0" y="118"/>
                  </a:lnTo>
                  <a:lnTo>
                    <a:pt x="83" y="92"/>
                  </a:lnTo>
                  <a:lnTo>
                    <a:pt x="165" y="69"/>
                  </a:lnTo>
                  <a:lnTo>
                    <a:pt x="246" y="49"/>
                  </a:lnTo>
                  <a:lnTo>
                    <a:pt x="327" y="33"/>
                  </a:lnTo>
                  <a:lnTo>
                    <a:pt x="408" y="21"/>
                  </a:lnTo>
                  <a:lnTo>
                    <a:pt x="487" y="11"/>
                  </a:lnTo>
                  <a:lnTo>
                    <a:pt x="566" y="5"/>
                  </a:lnTo>
                  <a:lnTo>
                    <a:pt x="645" y="1"/>
                  </a:lnTo>
                  <a:lnTo>
                    <a:pt x="721" y="0"/>
                  </a:lnTo>
                  <a:lnTo>
                    <a:pt x="797" y="1"/>
                  </a:lnTo>
                  <a:lnTo>
                    <a:pt x="873" y="6"/>
                  </a:lnTo>
                  <a:lnTo>
                    <a:pt x="946" y="13"/>
                  </a:lnTo>
                  <a:lnTo>
                    <a:pt x="1018" y="23"/>
                  </a:lnTo>
                  <a:lnTo>
                    <a:pt x="1088" y="33"/>
                  </a:lnTo>
                  <a:lnTo>
                    <a:pt x="1157" y="47"/>
                  </a:lnTo>
                  <a:lnTo>
                    <a:pt x="1225" y="62"/>
                  </a:lnTo>
                  <a:lnTo>
                    <a:pt x="1289" y="79"/>
                  </a:lnTo>
                  <a:lnTo>
                    <a:pt x="1352" y="97"/>
                  </a:lnTo>
                  <a:lnTo>
                    <a:pt x="1413" y="117"/>
                  </a:lnTo>
                  <a:lnTo>
                    <a:pt x="1472" y="138"/>
                  </a:lnTo>
                  <a:lnTo>
                    <a:pt x="1530" y="161"/>
                  </a:lnTo>
                  <a:lnTo>
                    <a:pt x="1585" y="184"/>
                  </a:lnTo>
                  <a:lnTo>
                    <a:pt x="1636" y="209"/>
                  </a:lnTo>
                  <a:lnTo>
                    <a:pt x="1685" y="236"/>
                  </a:lnTo>
                  <a:lnTo>
                    <a:pt x="1732" y="262"/>
                  </a:lnTo>
                  <a:lnTo>
                    <a:pt x="1776" y="288"/>
                  </a:lnTo>
                  <a:lnTo>
                    <a:pt x="1816" y="315"/>
                  </a:lnTo>
                  <a:lnTo>
                    <a:pt x="1854" y="343"/>
                  </a:lnTo>
                  <a:lnTo>
                    <a:pt x="1888" y="371"/>
                  </a:lnTo>
                  <a:lnTo>
                    <a:pt x="1921" y="399"/>
                  </a:lnTo>
                  <a:lnTo>
                    <a:pt x="1949" y="427"/>
                  </a:lnTo>
                  <a:lnTo>
                    <a:pt x="1974" y="455"/>
                  </a:lnTo>
                  <a:lnTo>
                    <a:pt x="1974" y="455"/>
                  </a:lnTo>
                  <a:lnTo>
                    <a:pt x="1920" y="434"/>
                  </a:lnTo>
                  <a:lnTo>
                    <a:pt x="1864" y="412"/>
                  </a:lnTo>
                  <a:lnTo>
                    <a:pt x="1804" y="394"/>
                  </a:lnTo>
                  <a:lnTo>
                    <a:pt x="1743" y="376"/>
                  </a:lnTo>
                  <a:lnTo>
                    <a:pt x="1680" y="361"/>
                  </a:lnTo>
                  <a:lnTo>
                    <a:pt x="1614" y="348"/>
                  </a:lnTo>
                  <a:lnTo>
                    <a:pt x="1548" y="338"/>
                  </a:lnTo>
                  <a:lnTo>
                    <a:pt x="1481" y="330"/>
                  </a:lnTo>
                  <a:lnTo>
                    <a:pt x="1413" y="323"/>
                  </a:lnTo>
                  <a:lnTo>
                    <a:pt x="1344" y="320"/>
                  </a:lnTo>
                  <a:lnTo>
                    <a:pt x="1273" y="321"/>
                  </a:lnTo>
                  <a:lnTo>
                    <a:pt x="1203" y="325"/>
                  </a:lnTo>
                  <a:lnTo>
                    <a:pt x="1132" y="331"/>
                  </a:lnTo>
                  <a:lnTo>
                    <a:pt x="1061" y="341"/>
                  </a:lnTo>
                  <a:lnTo>
                    <a:pt x="990" y="356"/>
                  </a:lnTo>
                  <a:lnTo>
                    <a:pt x="954" y="364"/>
                  </a:lnTo>
                  <a:lnTo>
                    <a:pt x="919" y="374"/>
                  </a:lnTo>
                  <a:lnTo>
                    <a:pt x="885" y="384"/>
                  </a:lnTo>
                  <a:lnTo>
                    <a:pt x="850" y="396"/>
                  </a:lnTo>
                  <a:lnTo>
                    <a:pt x="815" y="409"/>
                  </a:lnTo>
                  <a:lnTo>
                    <a:pt x="781" y="424"/>
                  </a:lnTo>
                  <a:lnTo>
                    <a:pt x="746" y="439"/>
                  </a:lnTo>
                  <a:lnTo>
                    <a:pt x="711" y="455"/>
                  </a:lnTo>
                  <a:lnTo>
                    <a:pt x="678" y="472"/>
                  </a:lnTo>
                  <a:lnTo>
                    <a:pt x="645" y="490"/>
                  </a:lnTo>
                  <a:lnTo>
                    <a:pt x="612" y="510"/>
                  </a:lnTo>
                  <a:lnTo>
                    <a:pt x="579" y="531"/>
                  </a:lnTo>
                  <a:lnTo>
                    <a:pt x="546" y="554"/>
                  </a:lnTo>
                  <a:lnTo>
                    <a:pt x="515" y="577"/>
                  </a:lnTo>
                  <a:lnTo>
                    <a:pt x="484" y="602"/>
                  </a:lnTo>
                  <a:lnTo>
                    <a:pt x="452" y="629"/>
                  </a:lnTo>
                  <a:lnTo>
                    <a:pt x="421" y="657"/>
                  </a:lnTo>
                  <a:lnTo>
                    <a:pt x="391" y="685"/>
                  </a:lnTo>
                  <a:lnTo>
                    <a:pt x="361" y="716"/>
                  </a:lnTo>
                  <a:lnTo>
                    <a:pt x="333" y="747"/>
                  </a:lnTo>
                  <a:lnTo>
                    <a:pt x="304" y="780"/>
                  </a:lnTo>
                  <a:lnTo>
                    <a:pt x="277" y="815"/>
                  </a:lnTo>
                  <a:lnTo>
                    <a:pt x="249" y="851"/>
                  </a:lnTo>
                  <a:lnTo>
                    <a:pt x="223" y="889"/>
                  </a:lnTo>
                  <a:lnTo>
                    <a:pt x="198" y="929"/>
                  </a:lnTo>
                  <a:lnTo>
                    <a:pt x="172" y="970"/>
                  </a:lnTo>
                  <a:lnTo>
                    <a:pt x="149" y="1012"/>
                  </a:lnTo>
                  <a:lnTo>
                    <a:pt x="124" y="1056"/>
                  </a:lnTo>
                  <a:lnTo>
                    <a:pt x="101" y="1102"/>
                  </a:lnTo>
                  <a:lnTo>
                    <a:pt x="79" y="1150"/>
                  </a:lnTo>
                  <a:lnTo>
                    <a:pt x="58" y="1198"/>
                  </a:lnTo>
                  <a:lnTo>
                    <a:pt x="38" y="1249"/>
                  </a:lnTo>
                  <a:lnTo>
                    <a:pt x="18" y="1302"/>
                  </a:lnTo>
                  <a:lnTo>
                    <a:pt x="0" y="1357"/>
                  </a:lnTo>
                  <a:lnTo>
                    <a:pt x="0" y="118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1224140" y="3886278"/>
              <a:ext cx="3276878" cy="2971722"/>
            </a:xfrm>
            <a:custGeom>
              <a:avLst/>
              <a:gdLst/>
              <a:ahLst/>
              <a:cxnLst>
                <a:cxn ang="0">
                  <a:pos x="1377" y="130"/>
                </a:cxn>
                <a:cxn ang="0">
                  <a:pos x="1299" y="89"/>
                </a:cxn>
                <a:cxn ang="0">
                  <a:pos x="1220" y="56"/>
                </a:cxn>
                <a:cxn ang="0">
                  <a:pos x="1137" y="30"/>
                </a:cxn>
                <a:cxn ang="0">
                  <a:pos x="1052" y="11"/>
                </a:cxn>
                <a:cxn ang="0">
                  <a:pos x="966" y="2"/>
                </a:cxn>
                <a:cxn ang="0">
                  <a:pos x="880" y="0"/>
                </a:cxn>
                <a:cxn ang="0">
                  <a:pos x="794" y="5"/>
                </a:cxn>
                <a:cxn ang="0">
                  <a:pos x="708" y="18"/>
                </a:cxn>
                <a:cxn ang="0">
                  <a:pos x="624" y="40"/>
                </a:cxn>
                <a:cxn ang="0">
                  <a:pos x="543" y="69"/>
                </a:cxn>
                <a:cxn ang="0">
                  <a:pos x="466" y="107"/>
                </a:cxn>
                <a:cxn ang="0">
                  <a:pos x="391" y="155"/>
                </a:cxn>
                <a:cxn ang="0">
                  <a:pos x="322" y="210"/>
                </a:cxn>
                <a:cxn ang="0">
                  <a:pos x="258" y="272"/>
                </a:cxn>
                <a:cxn ang="0">
                  <a:pos x="200" y="345"/>
                </a:cxn>
                <a:cxn ang="0">
                  <a:pos x="149" y="426"/>
                </a:cxn>
                <a:cxn ang="0">
                  <a:pos x="124" y="472"/>
                </a:cxn>
                <a:cxn ang="0">
                  <a:pos x="83" y="568"/>
                </a:cxn>
                <a:cxn ang="0">
                  <a:pos x="48" y="667"/>
                </a:cxn>
                <a:cxn ang="0">
                  <a:pos x="23" y="769"/>
                </a:cxn>
                <a:cxn ang="0">
                  <a:pos x="7" y="875"/>
                </a:cxn>
                <a:cxn ang="0">
                  <a:pos x="0" y="982"/>
                </a:cxn>
                <a:cxn ang="0">
                  <a:pos x="2" y="1090"/>
                </a:cxn>
                <a:cxn ang="0">
                  <a:pos x="12" y="1200"/>
                </a:cxn>
                <a:cxn ang="0">
                  <a:pos x="31" y="1311"/>
                </a:cxn>
                <a:cxn ang="0">
                  <a:pos x="61" y="1420"/>
                </a:cxn>
                <a:cxn ang="0">
                  <a:pos x="101" y="1529"/>
                </a:cxn>
                <a:cxn ang="0">
                  <a:pos x="149" y="1636"/>
                </a:cxn>
                <a:cxn ang="0">
                  <a:pos x="206" y="1742"/>
                </a:cxn>
                <a:cxn ang="0">
                  <a:pos x="274" y="1844"/>
                </a:cxn>
                <a:cxn ang="0">
                  <a:pos x="353" y="1943"/>
                </a:cxn>
                <a:cxn ang="0">
                  <a:pos x="441" y="2039"/>
                </a:cxn>
                <a:cxn ang="0">
                  <a:pos x="2552" y="2085"/>
                </a:cxn>
                <a:cxn ang="0">
                  <a:pos x="2526" y="2070"/>
                </a:cxn>
                <a:cxn ang="0">
                  <a:pos x="2336" y="1955"/>
                </a:cxn>
                <a:cxn ang="0">
                  <a:pos x="2192" y="1860"/>
                </a:cxn>
                <a:cxn ang="0">
                  <a:pos x="2025" y="1748"/>
                </a:cxn>
                <a:cxn ang="0">
                  <a:pos x="1849" y="1619"/>
                </a:cxn>
                <a:cxn ang="0">
                  <a:pos x="1667" y="1477"/>
                </a:cxn>
                <a:cxn ang="0">
                  <a:pos x="1492" y="1326"/>
                </a:cxn>
                <a:cxn ang="0">
                  <a:pos x="1410" y="1246"/>
                </a:cxn>
                <a:cxn ang="0">
                  <a:pos x="1332" y="1167"/>
                </a:cxn>
                <a:cxn ang="0">
                  <a:pos x="1261" y="1086"/>
                </a:cxn>
                <a:cxn ang="0">
                  <a:pos x="1195" y="1004"/>
                </a:cxn>
                <a:cxn ang="0">
                  <a:pos x="1139" y="923"/>
                </a:cxn>
                <a:cxn ang="0">
                  <a:pos x="1091" y="840"/>
                </a:cxn>
                <a:cxn ang="0">
                  <a:pos x="1055" y="761"/>
                </a:cxn>
                <a:cxn ang="0">
                  <a:pos x="1030" y="680"/>
                </a:cxn>
                <a:cxn ang="0">
                  <a:pos x="1017" y="602"/>
                </a:cxn>
                <a:cxn ang="0">
                  <a:pos x="1019" y="527"/>
                </a:cxn>
                <a:cxn ang="0">
                  <a:pos x="1028" y="470"/>
                </a:cxn>
                <a:cxn ang="0">
                  <a:pos x="1040" y="434"/>
                </a:cxn>
                <a:cxn ang="0">
                  <a:pos x="1057" y="398"/>
                </a:cxn>
                <a:cxn ang="0">
                  <a:pos x="1076" y="363"/>
                </a:cxn>
                <a:cxn ang="0">
                  <a:pos x="1101" y="330"/>
                </a:cxn>
                <a:cxn ang="0">
                  <a:pos x="1131" y="295"/>
                </a:cxn>
                <a:cxn ang="0">
                  <a:pos x="1182" y="248"/>
                </a:cxn>
                <a:cxn ang="0">
                  <a:pos x="1269" y="186"/>
                </a:cxn>
                <a:cxn ang="0">
                  <a:pos x="1377" y="130"/>
                </a:cxn>
              </a:cxnLst>
              <a:rect l="0" t="0" r="r" b="b"/>
              <a:pathLst>
                <a:path w="2552" h="2085">
                  <a:moveTo>
                    <a:pt x="1377" y="130"/>
                  </a:moveTo>
                  <a:lnTo>
                    <a:pt x="1377" y="130"/>
                  </a:lnTo>
                  <a:lnTo>
                    <a:pt x="1339" y="109"/>
                  </a:lnTo>
                  <a:lnTo>
                    <a:pt x="1299" y="89"/>
                  </a:lnTo>
                  <a:lnTo>
                    <a:pt x="1260" y="73"/>
                  </a:lnTo>
                  <a:lnTo>
                    <a:pt x="1220" y="56"/>
                  </a:lnTo>
                  <a:lnTo>
                    <a:pt x="1179" y="43"/>
                  </a:lnTo>
                  <a:lnTo>
                    <a:pt x="1137" y="30"/>
                  </a:lnTo>
                  <a:lnTo>
                    <a:pt x="1094" y="20"/>
                  </a:lnTo>
                  <a:lnTo>
                    <a:pt x="1052" y="11"/>
                  </a:lnTo>
                  <a:lnTo>
                    <a:pt x="1009" y="7"/>
                  </a:lnTo>
                  <a:lnTo>
                    <a:pt x="966" y="2"/>
                  </a:lnTo>
                  <a:lnTo>
                    <a:pt x="923" y="0"/>
                  </a:lnTo>
                  <a:lnTo>
                    <a:pt x="880" y="0"/>
                  </a:lnTo>
                  <a:lnTo>
                    <a:pt x="837" y="2"/>
                  </a:lnTo>
                  <a:lnTo>
                    <a:pt x="794" y="5"/>
                  </a:lnTo>
                  <a:lnTo>
                    <a:pt x="751" y="10"/>
                  </a:lnTo>
                  <a:lnTo>
                    <a:pt x="708" y="18"/>
                  </a:lnTo>
                  <a:lnTo>
                    <a:pt x="667" y="28"/>
                  </a:lnTo>
                  <a:lnTo>
                    <a:pt x="624" y="40"/>
                  </a:lnTo>
                  <a:lnTo>
                    <a:pt x="584" y="54"/>
                  </a:lnTo>
                  <a:lnTo>
                    <a:pt x="543" y="69"/>
                  </a:lnTo>
                  <a:lnTo>
                    <a:pt x="504" y="87"/>
                  </a:lnTo>
                  <a:lnTo>
                    <a:pt x="466" y="107"/>
                  </a:lnTo>
                  <a:lnTo>
                    <a:pt x="428" y="130"/>
                  </a:lnTo>
                  <a:lnTo>
                    <a:pt x="391" y="155"/>
                  </a:lnTo>
                  <a:lnTo>
                    <a:pt x="357" y="182"/>
                  </a:lnTo>
                  <a:lnTo>
                    <a:pt x="322" y="210"/>
                  </a:lnTo>
                  <a:lnTo>
                    <a:pt x="289" y="241"/>
                  </a:lnTo>
                  <a:lnTo>
                    <a:pt x="258" y="272"/>
                  </a:lnTo>
                  <a:lnTo>
                    <a:pt x="228" y="309"/>
                  </a:lnTo>
                  <a:lnTo>
                    <a:pt x="200" y="345"/>
                  </a:lnTo>
                  <a:lnTo>
                    <a:pt x="173" y="385"/>
                  </a:lnTo>
                  <a:lnTo>
                    <a:pt x="149" y="426"/>
                  </a:lnTo>
                  <a:lnTo>
                    <a:pt x="149" y="426"/>
                  </a:lnTo>
                  <a:lnTo>
                    <a:pt x="124" y="472"/>
                  </a:lnTo>
                  <a:lnTo>
                    <a:pt x="102" y="520"/>
                  </a:lnTo>
                  <a:lnTo>
                    <a:pt x="83" y="568"/>
                  </a:lnTo>
                  <a:lnTo>
                    <a:pt x="64" y="617"/>
                  </a:lnTo>
                  <a:lnTo>
                    <a:pt x="48" y="667"/>
                  </a:lnTo>
                  <a:lnTo>
                    <a:pt x="35" y="718"/>
                  </a:lnTo>
                  <a:lnTo>
                    <a:pt x="23" y="769"/>
                  </a:lnTo>
                  <a:lnTo>
                    <a:pt x="15" y="822"/>
                  </a:lnTo>
                  <a:lnTo>
                    <a:pt x="7" y="875"/>
                  </a:lnTo>
                  <a:lnTo>
                    <a:pt x="2" y="928"/>
                  </a:lnTo>
                  <a:lnTo>
                    <a:pt x="0" y="982"/>
                  </a:lnTo>
                  <a:lnTo>
                    <a:pt x="0" y="1035"/>
                  </a:lnTo>
                  <a:lnTo>
                    <a:pt x="2" y="1090"/>
                  </a:lnTo>
                  <a:lnTo>
                    <a:pt x="5" y="1146"/>
                  </a:lnTo>
                  <a:lnTo>
                    <a:pt x="12" y="1200"/>
                  </a:lnTo>
                  <a:lnTo>
                    <a:pt x="22" y="1255"/>
                  </a:lnTo>
                  <a:lnTo>
                    <a:pt x="31" y="1311"/>
                  </a:lnTo>
                  <a:lnTo>
                    <a:pt x="46" y="1365"/>
                  </a:lnTo>
                  <a:lnTo>
                    <a:pt x="61" y="1420"/>
                  </a:lnTo>
                  <a:lnTo>
                    <a:pt x="79" y="1474"/>
                  </a:lnTo>
                  <a:lnTo>
                    <a:pt x="101" y="1529"/>
                  </a:lnTo>
                  <a:lnTo>
                    <a:pt x="124" y="1583"/>
                  </a:lnTo>
                  <a:lnTo>
                    <a:pt x="149" y="1636"/>
                  </a:lnTo>
                  <a:lnTo>
                    <a:pt x="177" y="1689"/>
                  </a:lnTo>
                  <a:lnTo>
                    <a:pt x="206" y="1742"/>
                  </a:lnTo>
                  <a:lnTo>
                    <a:pt x="239" y="1793"/>
                  </a:lnTo>
                  <a:lnTo>
                    <a:pt x="274" y="1844"/>
                  </a:lnTo>
                  <a:lnTo>
                    <a:pt x="312" y="1895"/>
                  </a:lnTo>
                  <a:lnTo>
                    <a:pt x="353" y="1943"/>
                  </a:lnTo>
                  <a:lnTo>
                    <a:pt x="396" y="1993"/>
                  </a:lnTo>
                  <a:lnTo>
                    <a:pt x="441" y="2039"/>
                  </a:lnTo>
                  <a:lnTo>
                    <a:pt x="489" y="2085"/>
                  </a:lnTo>
                  <a:lnTo>
                    <a:pt x="2552" y="2085"/>
                  </a:lnTo>
                  <a:lnTo>
                    <a:pt x="2552" y="2085"/>
                  </a:lnTo>
                  <a:lnTo>
                    <a:pt x="2526" y="2070"/>
                  </a:lnTo>
                  <a:lnTo>
                    <a:pt x="2450" y="2026"/>
                  </a:lnTo>
                  <a:lnTo>
                    <a:pt x="2336" y="1955"/>
                  </a:lnTo>
                  <a:lnTo>
                    <a:pt x="2266" y="1910"/>
                  </a:lnTo>
                  <a:lnTo>
                    <a:pt x="2192" y="1860"/>
                  </a:lnTo>
                  <a:lnTo>
                    <a:pt x="2111" y="1808"/>
                  </a:lnTo>
                  <a:lnTo>
                    <a:pt x="2025" y="1748"/>
                  </a:lnTo>
                  <a:lnTo>
                    <a:pt x="1938" y="1685"/>
                  </a:lnTo>
                  <a:lnTo>
                    <a:pt x="1849" y="1619"/>
                  </a:lnTo>
                  <a:lnTo>
                    <a:pt x="1758" y="1550"/>
                  </a:lnTo>
                  <a:lnTo>
                    <a:pt x="1667" y="1477"/>
                  </a:lnTo>
                  <a:lnTo>
                    <a:pt x="1578" y="1403"/>
                  </a:lnTo>
                  <a:lnTo>
                    <a:pt x="1492" y="1326"/>
                  </a:lnTo>
                  <a:lnTo>
                    <a:pt x="1451" y="1286"/>
                  </a:lnTo>
                  <a:lnTo>
                    <a:pt x="1410" y="1246"/>
                  </a:lnTo>
                  <a:lnTo>
                    <a:pt x="1370" y="1207"/>
                  </a:lnTo>
                  <a:lnTo>
                    <a:pt x="1332" y="1167"/>
                  </a:lnTo>
                  <a:lnTo>
                    <a:pt x="1296" y="1126"/>
                  </a:lnTo>
                  <a:lnTo>
                    <a:pt x="1261" y="1086"/>
                  </a:lnTo>
                  <a:lnTo>
                    <a:pt x="1227" y="1045"/>
                  </a:lnTo>
                  <a:lnTo>
                    <a:pt x="1195" y="1004"/>
                  </a:lnTo>
                  <a:lnTo>
                    <a:pt x="1167" y="962"/>
                  </a:lnTo>
                  <a:lnTo>
                    <a:pt x="1139" y="923"/>
                  </a:lnTo>
                  <a:lnTo>
                    <a:pt x="1114" y="881"/>
                  </a:lnTo>
                  <a:lnTo>
                    <a:pt x="1091" y="840"/>
                  </a:lnTo>
                  <a:lnTo>
                    <a:pt x="1071" y="801"/>
                  </a:lnTo>
                  <a:lnTo>
                    <a:pt x="1055" y="761"/>
                  </a:lnTo>
                  <a:lnTo>
                    <a:pt x="1042" y="720"/>
                  </a:lnTo>
                  <a:lnTo>
                    <a:pt x="1030" y="680"/>
                  </a:lnTo>
                  <a:lnTo>
                    <a:pt x="1022" y="642"/>
                  </a:lnTo>
                  <a:lnTo>
                    <a:pt x="1017" y="602"/>
                  </a:lnTo>
                  <a:lnTo>
                    <a:pt x="1015" y="565"/>
                  </a:lnTo>
                  <a:lnTo>
                    <a:pt x="1019" y="527"/>
                  </a:lnTo>
                  <a:lnTo>
                    <a:pt x="1023" y="489"/>
                  </a:lnTo>
                  <a:lnTo>
                    <a:pt x="1028" y="470"/>
                  </a:lnTo>
                  <a:lnTo>
                    <a:pt x="1033" y="452"/>
                  </a:lnTo>
                  <a:lnTo>
                    <a:pt x="1040" y="434"/>
                  </a:lnTo>
                  <a:lnTo>
                    <a:pt x="1048" y="416"/>
                  </a:lnTo>
                  <a:lnTo>
                    <a:pt x="1057" y="398"/>
                  </a:lnTo>
                  <a:lnTo>
                    <a:pt x="1066" y="381"/>
                  </a:lnTo>
                  <a:lnTo>
                    <a:pt x="1076" y="363"/>
                  </a:lnTo>
                  <a:lnTo>
                    <a:pt x="1088" y="347"/>
                  </a:lnTo>
                  <a:lnTo>
                    <a:pt x="1101" y="330"/>
                  </a:lnTo>
                  <a:lnTo>
                    <a:pt x="1116" y="312"/>
                  </a:lnTo>
                  <a:lnTo>
                    <a:pt x="1131" y="295"/>
                  </a:lnTo>
                  <a:lnTo>
                    <a:pt x="1147" y="281"/>
                  </a:lnTo>
                  <a:lnTo>
                    <a:pt x="1182" y="248"/>
                  </a:lnTo>
                  <a:lnTo>
                    <a:pt x="1223" y="216"/>
                  </a:lnTo>
                  <a:lnTo>
                    <a:pt x="1269" y="186"/>
                  </a:lnTo>
                  <a:lnTo>
                    <a:pt x="1321" y="158"/>
                  </a:lnTo>
                  <a:lnTo>
                    <a:pt x="1377" y="130"/>
                  </a:lnTo>
                  <a:lnTo>
                    <a:pt x="1377" y="130"/>
                  </a:lnTo>
                  <a:close/>
                </a:path>
              </a:pathLst>
            </a:custGeom>
            <a:solidFill>
              <a:schemeClr val="bg1">
                <a:lumMod val="95000"/>
                <a:alpha val="34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876334" y="3993581"/>
              <a:ext cx="1720276" cy="2864419"/>
            </a:xfrm>
            <a:custGeom>
              <a:avLst/>
              <a:gdLst/>
              <a:ahLst/>
              <a:cxnLst>
                <a:cxn ang="0">
                  <a:pos x="99" y="1804"/>
                </a:cxn>
                <a:cxn ang="0">
                  <a:pos x="57" y="1647"/>
                </a:cxn>
                <a:cxn ang="0">
                  <a:pos x="29" y="1492"/>
                </a:cxn>
                <a:cxn ang="0">
                  <a:pos x="10" y="1342"/>
                </a:cxn>
                <a:cxn ang="0">
                  <a:pos x="1" y="1195"/>
                </a:cxn>
                <a:cxn ang="0">
                  <a:pos x="1" y="1054"/>
                </a:cxn>
                <a:cxn ang="0">
                  <a:pos x="10" y="919"/>
                </a:cxn>
                <a:cxn ang="0">
                  <a:pos x="26" y="790"/>
                </a:cxn>
                <a:cxn ang="0">
                  <a:pos x="49" y="667"/>
                </a:cxn>
                <a:cxn ang="0">
                  <a:pos x="81" y="553"/>
                </a:cxn>
                <a:cxn ang="0">
                  <a:pos x="117" y="445"/>
                </a:cxn>
                <a:cxn ang="0">
                  <a:pos x="158" y="346"/>
                </a:cxn>
                <a:cxn ang="0">
                  <a:pos x="203" y="255"/>
                </a:cxn>
                <a:cxn ang="0">
                  <a:pos x="254" y="176"/>
                </a:cxn>
                <a:cxn ang="0">
                  <a:pos x="307" y="105"/>
                </a:cxn>
                <a:cxn ang="0">
                  <a:pos x="363" y="47"/>
                </a:cxn>
                <a:cxn ang="0">
                  <a:pos x="421" y="0"/>
                </a:cxn>
                <a:cxn ang="0">
                  <a:pos x="383" y="57"/>
                </a:cxn>
                <a:cxn ang="0">
                  <a:pos x="317" y="176"/>
                </a:cxn>
                <a:cxn ang="0">
                  <a:pos x="265" y="298"/>
                </a:cxn>
                <a:cxn ang="0">
                  <a:pos x="226" y="421"/>
                </a:cxn>
                <a:cxn ang="0">
                  <a:pos x="201" y="544"/>
                </a:cxn>
                <a:cxn ang="0">
                  <a:pos x="188" y="667"/>
                </a:cxn>
                <a:cxn ang="0">
                  <a:pos x="186" y="789"/>
                </a:cxn>
                <a:cxn ang="0">
                  <a:pos x="196" y="911"/>
                </a:cxn>
                <a:cxn ang="0">
                  <a:pos x="219" y="1030"/>
                </a:cxn>
                <a:cxn ang="0">
                  <a:pos x="252" y="1147"/>
                </a:cxn>
                <a:cxn ang="0">
                  <a:pos x="297" y="1261"/>
                </a:cxn>
                <a:cxn ang="0">
                  <a:pos x="351" y="1371"/>
                </a:cxn>
                <a:cxn ang="0">
                  <a:pos x="416" y="1477"/>
                </a:cxn>
                <a:cxn ang="0">
                  <a:pos x="492" y="1578"/>
                </a:cxn>
                <a:cxn ang="0">
                  <a:pos x="576" y="1674"/>
                </a:cxn>
                <a:cxn ang="0">
                  <a:pos x="668" y="1763"/>
                </a:cxn>
                <a:cxn ang="0">
                  <a:pos x="99" y="1804"/>
                </a:cxn>
              </a:cxnLst>
              <a:rect l="0" t="0" r="r" b="b"/>
              <a:pathLst>
                <a:path w="718" h="1804">
                  <a:moveTo>
                    <a:pt x="99" y="1804"/>
                  </a:moveTo>
                  <a:lnTo>
                    <a:pt x="99" y="1804"/>
                  </a:lnTo>
                  <a:lnTo>
                    <a:pt x="77" y="1725"/>
                  </a:lnTo>
                  <a:lnTo>
                    <a:pt x="57" y="1647"/>
                  </a:lnTo>
                  <a:lnTo>
                    <a:pt x="43" y="1570"/>
                  </a:lnTo>
                  <a:lnTo>
                    <a:pt x="29" y="1492"/>
                  </a:lnTo>
                  <a:lnTo>
                    <a:pt x="18" y="1416"/>
                  </a:lnTo>
                  <a:lnTo>
                    <a:pt x="10" y="1342"/>
                  </a:lnTo>
                  <a:lnTo>
                    <a:pt x="5" y="1267"/>
                  </a:lnTo>
                  <a:lnTo>
                    <a:pt x="1" y="1195"/>
                  </a:lnTo>
                  <a:lnTo>
                    <a:pt x="0" y="1124"/>
                  </a:lnTo>
                  <a:lnTo>
                    <a:pt x="1" y="1054"/>
                  </a:lnTo>
                  <a:lnTo>
                    <a:pt x="5" y="987"/>
                  </a:lnTo>
                  <a:lnTo>
                    <a:pt x="10" y="919"/>
                  </a:lnTo>
                  <a:lnTo>
                    <a:pt x="18" y="853"/>
                  </a:lnTo>
                  <a:lnTo>
                    <a:pt x="26" y="790"/>
                  </a:lnTo>
                  <a:lnTo>
                    <a:pt x="38" y="728"/>
                  </a:lnTo>
                  <a:lnTo>
                    <a:pt x="49" y="667"/>
                  </a:lnTo>
                  <a:lnTo>
                    <a:pt x="64" y="609"/>
                  </a:lnTo>
                  <a:lnTo>
                    <a:pt x="81" y="553"/>
                  </a:lnTo>
                  <a:lnTo>
                    <a:pt x="97" y="496"/>
                  </a:lnTo>
                  <a:lnTo>
                    <a:pt x="117" y="445"/>
                  </a:lnTo>
                  <a:lnTo>
                    <a:pt x="137" y="394"/>
                  </a:lnTo>
                  <a:lnTo>
                    <a:pt x="158" y="346"/>
                  </a:lnTo>
                  <a:lnTo>
                    <a:pt x="180" y="300"/>
                  </a:lnTo>
                  <a:lnTo>
                    <a:pt x="203" y="255"/>
                  </a:lnTo>
                  <a:lnTo>
                    <a:pt x="227" y="214"/>
                  </a:lnTo>
                  <a:lnTo>
                    <a:pt x="254" y="176"/>
                  </a:lnTo>
                  <a:lnTo>
                    <a:pt x="280" y="140"/>
                  </a:lnTo>
                  <a:lnTo>
                    <a:pt x="307" y="105"/>
                  </a:lnTo>
                  <a:lnTo>
                    <a:pt x="335" y="76"/>
                  </a:lnTo>
                  <a:lnTo>
                    <a:pt x="363" y="47"/>
                  </a:lnTo>
                  <a:lnTo>
                    <a:pt x="391" y="21"/>
                  </a:lnTo>
                  <a:lnTo>
                    <a:pt x="421" y="0"/>
                  </a:lnTo>
                  <a:lnTo>
                    <a:pt x="421" y="0"/>
                  </a:lnTo>
                  <a:lnTo>
                    <a:pt x="383" y="57"/>
                  </a:lnTo>
                  <a:lnTo>
                    <a:pt x="348" y="117"/>
                  </a:lnTo>
                  <a:lnTo>
                    <a:pt x="317" y="176"/>
                  </a:lnTo>
                  <a:lnTo>
                    <a:pt x="289" y="237"/>
                  </a:lnTo>
                  <a:lnTo>
                    <a:pt x="265" y="298"/>
                  </a:lnTo>
                  <a:lnTo>
                    <a:pt x="244" y="359"/>
                  </a:lnTo>
                  <a:lnTo>
                    <a:pt x="226" y="421"/>
                  </a:lnTo>
                  <a:lnTo>
                    <a:pt x="213" y="482"/>
                  </a:lnTo>
                  <a:lnTo>
                    <a:pt x="201" y="544"/>
                  </a:lnTo>
                  <a:lnTo>
                    <a:pt x="193" y="605"/>
                  </a:lnTo>
                  <a:lnTo>
                    <a:pt x="188" y="667"/>
                  </a:lnTo>
                  <a:lnTo>
                    <a:pt x="185" y="728"/>
                  </a:lnTo>
                  <a:lnTo>
                    <a:pt x="186" y="789"/>
                  </a:lnTo>
                  <a:lnTo>
                    <a:pt x="189" y="850"/>
                  </a:lnTo>
                  <a:lnTo>
                    <a:pt x="196" y="911"/>
                  </a:lnTo>
                  <a:lnTo>
                    <a:pt x="206" y="970"/>
                  </a:lnTo>
                  <a:lnTo>
                    <a:pt x="219" y="1030"/>
                  </a:lnTo>
                  <a:lnTo>
                    <a:pt x="234" y="1089"/>
                  </a:lnTo>
                  <a:lnTo>
                    <a:pt x="252" y="1147"/>
                  </a:lnTo>
                  <a:lnTo>
                    <a:pt x="274" y="1205"/>
                  </a:lnTo>
                  <a:lnTo>
                    <a:pt x="297" y="1261"/>
                  </a:lnTo>
                  <a:lnTo>
                    <a:pt x="323" y="1317"/>
                  </a:lnTo>
                  <a:lnTo>
                    <a:pt x="351" y="1371"/>
                  </a:lnTo>
                  <a:lnTo>
                    <a:pt x="383" y="1424"/>
                  </a:lnTo>
                  <a:lnTo>
                    <a:pt x="416" y="1477"/>
                  </a:lnTo>
                  <a:lnTo>
                    <a:pt x="452" y="1528"/>
                  </a:lnTo>
                  <a:lnTo>
                    <a:pt x="492" y="1578"/>
                  </a:lnTo>
                  <a:lnTo>
                    <a:pt x="531" y="1626"/>
                  </a:lnTo>
                  <a:lnTo>
                    <a:pt x="576" y="1674"/>
                  </a:lnTo>
                  <a:lnTo>
                    <a:pt x="620" y="1718"/>
                  </a:lnTo>
                  <a:lnTo>
                    <a:pt x="668" y="1763"/>
                  </a:lnTo>
                  <a:lnTo>
                    <a:pt x="718" y="1804"/>
                  </a:lnTo>
                  <a:lnTo>
                    <a:pt x="99" y="1804"/>
                  </a:lnTo>
                  <a:lnTo>
                    <a:pt x="99" y="180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7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" name="Freeform 10"/>
          <p:cNvSpPr>
            <a:spLocks/>
          </p:cNvSpPr>
          <p:nvPr userDrawn="1"/>
        </p:nvSpPr>
        <p:spPr bwMode="auto">
          <a:xfrm>
            <a:off x="7543800" y="0"/>
            <a:ext cx="1600200" cy="2209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2" y="0"/>
              </a:cxn>
              <a:cxn ang="0">
                <a:pos x="1432" y="3492"/>
              </a:cxn>
              <a:cxn ang="0">
                <a:pos x="1419" y="3252"/>
              </a:cxn>
              <a:cxn ang="0">
                <a:pos x="1406" y="3024"/>
              </a:cxn>
              <a:cxn ang="0">
                <a:pos x="1393" y="2807"/>
              </a:cxn>
              <a:cxn ang="0">
                <a:pos x="1379" y="2601"/>
              </a:cxn>
              <a:cxn ang="0">
                <a:pos x="1364" y="2407"/>
              </a:cxn>
              <a:cxn ang="0">
                <a:pos x="1348" y="2222"/>
              </a:cxn>
              <a:cxn ang="0">
                <a:pos x="1330" y="2047"/>
              </a:cxn>
              <a:cxn ang="0">
                <a:pos x="1311" y="1881"/>
              </a:cxn>
              <a:cxn ang="0">
                <a:pos x="1291" y="1726"/>
              </a:cxn>
              <a:cxn ang="0">
                <a:pos x="1268" y="1580"/>
              </a:cxn>
              <a:cxn ang="0">
                <a:pos x="1245" y="1442"/>
              </a:cxn>
              <a:cxn ang="0">
                <a:pos x="1218" y="1313"/>
              </a:cxn>
              <a:cxn ang="0">
                <a:pos x="1190" y="1192"/>
              </a:cxn>
              <a:cxn ang="0">
                <a:pos x="1158" y="1078"/>
              </a:cxn>
              <a:cxn ang="0">
                <a:pos x="1125" y="973"/>
              </a:cxn>
              <a:cxn ang="0">
                <a:pos x="1089" y="873"/>
              </a:cxn>
              <a:cxn ang="0">
                <a:pos x="1049" y="781"/>
              </a:cxn>
              <a:cxn ang="0">
                <a:pos x="1007" y="696"/>
              </a:cxn>
              <a:cxn ang="0">
                <a:pos x="962" y="617"/>
              </a:cxn>
              <a:cxn ang="0">
                <a:pos x="913" y="544"/>
              </a:cxn>
              <a:cxn ang="0">
                <a:pos x="860" y="475"/>
              </a:cxn>
              <a:cxn ang="0">
                <a:pos x="804" y="413"/>
              </a:cxn>
              <a:cxn ang="0">
                <a:pos x="744" y="354"/>
              </a:cxn>
              <a:cxn ang="0">
                <a:pos x="680" y="301"/>
              </a:cxn>
              <a:cxn ang="0">
                <a:pos x="611" y="252"/>
              </a:cxn>
              <a:cxn ang="0">
                <a:pos x="539" y="206"/>
              </a:cxn>
              <a:cxn ang="0">
                <a:pos x="461" y="165"/>
              </a:cxn>
              <a:cxn ang="0">
                <a:pos x="379" y="128"/>
              </a:cxn>
              <a:cxn ang="0">
                <a:pos x="292" y="92"/>
              </a:cxn>
              <a:cxn ang="0">
                <a:pos x="200" y="59"/>
              </a:cxn>
              <a:cxn ang="0">
                <a:pos x="103" y="28"/>
              </a:cxn>
              <a:cxn ang="0">
                <a:pos x="0" y="0"/>
              </a:cxn>
            </a:cxnLst>
            <a:rect l="0" t="0" r="r" b="b"/>
            <a:pathLst>
              <a:path w="1432" h="3492">
                <a:moveTo>
                  <a:pt x="0" y="0"/>
                </a:moveTo>
                <a:lnTo>
                  <a:pt x="1432" y="0"/>
                </a:lnTo>
                <a:lnTo>
                  <a:pt x="1432" y="3492"/>
                </a:lnTo>
                <a:lnTo>
                  <a:pt x="1419" y="3252"/>
                </a:lnTo>
                <a:lnTo>
                  <a:pt x="1406" y="3024"/>
                </a:lnTo>
                <a:lnTo>
                  <a:pt x="1393" y="2807"/>
                </a:lnTo>
                <a:lnTo>
                  <a:pt x="1379" y="2601"/>
                </a:lnTo>
                <a:lnTo>
                  <a:pt x="1364" y="2407"/>
                </a:lnTo>
                <a:lnTo>
                  <a:pt x="1348" y="2222"/>
                </a:lnTo>
                <a:lnTo>
                  <a:pt x="1330" y="2047"/>
                </a:lnTo>
                <a:lnTo>
                  <a:pt x="1311" y="1881"/>
                </a:lnTo>
                <a:lnTo>
                  <a:pt x="1291" y="1726"/>
                </a:lnTo>
                <a:lnTo>
                  <a:pt x="1268" y="1580"/>
                </a:lnTo>
                <a:lnTo>
                  <a:pt x="1245" y="1442"/>
                </a:lnTo>
                <a:lnTo>
                  <a:pt x="1218" y="1313"/>
                </a:lnTo>
                <a:lnTo>
                  <a:pt x="1190" y="1192"/>
                </a:lnTo>
                <a:lnTo>
                  <a:pt x="1158" y="1078"/>
                </a:lnTo>
                <a:lnTo>
                  <a:pt x="1125" y="973"/>
                </a:lnTo>
                <a:lnTo>
                  <a:pt x="1089" y="873"/>
                </a:lnTo>
                <a:lnTo>
                  <a:pt x="1049" y="781"/>
                </a:lnTo>
                <a:lnTo>
                  <a:pt x="1007" y="696"/>
                </a:lnTo>
                <a:lnTo>
                  <a:pt x="962" y="617"/>
                </a:lnTo>
                <a:lnTo>
                  <a:pt x="913" y="544"/>
                </a:lnTo>
                <a:lnTo>
                  <a:pt x="860" y="475"/>
                </a:lnTo>
                <a:lnTo>
                  <a:pt x="804" y="413"/>
                </a:lnTo>
                <a:lnTo>
                  <a:pt x="744" y="354"/>
                </a:lnTo>
                <a:lnTo>
                  <a:pt x="680" y="301"/>
                </a:lnTo>
                <a:lnTo>
                  <a:pt x="611" y="252"/>
                </a:lnTo>
                <a:lnTo>
                  <a:pt x="539" y="206"/>
                </a:lnTo>
                <a:lnTo>
                  <a:pt x="461" y="165"/>
                </a:lnTo>
                <a:lnTo>
                  <a:pt x="379" y="128"/>
                </a:lnTo>
                <a:lnTo>
                  <a:pt x="292" y="92"/>
                </a:lnTo>
                <a:lnTo>
                  <a:pt x="200" y="59"/>
                </a:lnTo>
                <a:lnTo>
                  <a:pt x="103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 userDrawn="1"/>
        </p:nvSpPr>
        <p:spPr bwMode="auto">
          <a:xfrm>
            <a:off x="3733800" y="5715000"/>
            <a:ext cx="5029200" cy="7620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accent2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116449"/>
            <a:ext cx="6858000" cy="707886"/>
          </a:xfrm>
        </p:spPr>
        <p:txBody>
          <a:bodyPr>
            <a:spAutoFit/>
          </a:bodyPr>
          <a:lstStyle>
            <a:lvl1pPr algn="r">
              <a:defRPr sz="40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900535"/>
            <a:ext cx="6858000" cy="461665"/>
          </a:xfrm>
        </p:spPr>
        <p:txBody>
          <a:bodyPr>
            <a:spAutoFit/>
          </a:bodyPr>
          <a:lstStyle>
            <a:lvl1pPr marL="0" indent="0" algn="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7E7A6-8A11-4C85-83AD-AF0BB7E06920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FE99-49DF-4190-9175-A415AFA81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AF351-37BE-4823-B688-D05DD3EFCA3E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3D6FF-065F-4BAF-9EFB-F0BC05F4B4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C6CEA-691C-4C67-8AF6-02B26FAA8C77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87274-AE36-4A60-8322-BA3AD3FCC0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C185E-BE4E-4CAE-88E4-A15E62B3F5B9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9A559-9258-4726-92FF-90C37471CC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B5F24-38EC-4551-B0EF-81FECEC5F67D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C79C5-DF38-4FFE-822B-A62CB839C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91B3E-E261-44A5-8417-9F0B5675249B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625B1-8978-42A7-B675-65C72EAAC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43A00-9E94-45BD-AC84-B5F3D1711A5C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5CD3F-E165-4391-BD80-2F97FEBCA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646F3-F1D1-4191-8432-EA7D3682F423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B55E9-D5B4-4360-B50B-7028750AD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CE0D2-38FD-4495-821D-629DDBD221FB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B2BC7-AF64-42B3-B163-6BD89D7B69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6E8F7-33CF-4851-9A7F-2ADB85ED5DFF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8FB54-0027-4981-9795-9CA442314B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CB2A0-E550-4C53-AA8F-434DF1D11B0E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59307-61BC-4F06-8030-4E6A44F2DC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4DD39FD-6EAC-4750-9A52-1C93178155BE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grpSp>
        <p:nvGrpSpPr>
          <p:cNvPr id="1028" name="Group 3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1" cy="6858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0"/>
              <a:ext cx="9144001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0" name="Freeform 9"/>
            <p:cNvSpPr>
              <a:spLocks/>
            </p:cNvSpPr>
            <p:nvPr userDrawn="1"/>
          </p:nvSpPr>
          <p:spPr bwMode="auto">
            <a:xfrm>
              <a:off x="7543801" y="0"/>
              <a:ext cx="1600200" cy="2209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0"/>
                </a:cxn>
                <a:cxn ang="0">
                  <a:pos x="1432" y="3492"/>
                </a:cxn>
                <a:cxn ang="0">
                  <a:pos x="1419" y="3252"/>
                </a:cxn>
                <a:cxn ang="0">
                  <a:pos x="1406" y="3024"/>
                </a:cxn>
                <a:cxn ang="0">
                  <a:pos x="1393" y="2807"/>
                </a:cxn>
                <a:cxn ang="0">
                  <a:pos x="1379" y="2601"/>
                </a:cxn>
                <a:cxn ang="0">
                  <a:pos x="1364" y="2407"/>
                </a:cxn>
                <a:cxn ang="0">
                  <a:pos x="1348" y="2222"/>
                </a:cxn>
                <a:cxn ang="0">
                  <a:pos x="1330" y="2047"/>
                </a:cxn>
                <a:cxn ang="0">
                  <a:pos x="1311" y="1881"/>
                </a:cxn>
                <a:cxn ang="0">
                  <a:pos x="1291" y="1726"/>
                </a:cxn>
                <a:cxn ang="0">
                  <a:pos x="1268" y="1580"/>
                </a:cxn>
                <a:cxn ang="0">
                  <a:pos x="1245" y="1442"/>
                </a:cxn>
                <a:cxn ang="0">
                  <a:pos x="1218" y="1313"/>
                </a:cxn>
                <a:cxn ang="0">
                  <a:pos x="1190" y="1192"/>
                </a:cxn>
                <a:cxn ang="0">
                  <a:pos x="1158" y="1078"/>
                </a:cxn>
                <a:cxn ang="0">
                  <a:pos x="1125" y="973"/>
                </a:cxn>
                <a:cxn ang="0">
                  <a:pos x="1089" y="873"/>
                </a:cxn>
                <a:cxn ang="0">
                  <a:pos x="1049" y="781"/>
                </a:cxn>
                <a:cxn ang="0">
                  <a:pos x="1007" y="696"/>
                </a:cxn>
                <a:cxn ang="0">
                  <a:pos x="962" y="617"/>
                </a:cxn>
                <a:cxn ang="0">
                  <a:pos x="913" y="544"/>
                </a:cxn>
                <a:cxn ang="0">
                  <a:pos x="860" y="475"/>
                </a:cxn>
                <a:cxn ang="0">
                  <a:pos x="804" y="413"/>
                </a:cxn>
                <a:cxn ang="0">
                  <a:pos x="744" y="354"/>
                </a:cxn>
                <a:cxn ang="0">
                  <a:pos x="680" y="301"/>
                </a:cxn>
                <a:cxn ang="0">
                  <a:pos x="611" y="252"/>
                </a:cxn>
                <a:cxn ang="0">
                  <a:pos x="539" y="206"/>
                </a:cxn>
                <a:cxn ang="0">
                  <a:pos x="461" y="165"/>
                </a:cxn>
                <a:cxn ang="0">
                  <a:pos x="379" y="128"/>
                </a:cxn>
                <a:cxn ang="0">
                  <a:pos x="292" y="92"/>
                </a:cxn>
                <a:cxn ang="0">
                  <a:pos x="200" y="59"/>
                </a:cxn>
                <a:cxn ang="0">
                  <a:pos x="103" y="28"/>
                </a:cxn>
                <a:cxn ang="0">
                  <a:pos x="0" y="0"/>
                </a:cxn>
              </a:cxnLst>
              <a:rect l="0" t="0" r="r" b="b"/>
              <a:pathLst>
                <a:path w="1432" h="3492">
                  <a:moveTo>
                    <a:pt x="0" y="0"/>
                  </a:moveTo>
                  <a:lnTo>
                    <a:pt x="1432" y="0"/>
                  </a:lnTo>
                  <a:lnTo>
                    <a:pt x="1432" y="3492"/>
                  </a:lnTo>
                  <a:lnTo>
                    <a:pt x="1419" y="3252"/>
                  </a:lnTo>
                  <a:lnTo>
                    <a:pt x="1406" y="3024"/>
                  </a:lnTo>
                  <a:lnTo>
                    <a:pt x="1393" y="2807"/>
                  </a:lnTo>
                  <a:lnTo>
                    <a:pt x="1379" y="2601"/>
                  </a:lnTo>
                  <a:lnTo>
                    <a:pt x="1364" y="2407"/>
                  </a:lnTo>
                  <a:lnTo>
                    <a:pt x="1348" y="2222"/>
                  </a:lnTo>
                  <a:lnTo>
                    <a:pt x="1330" y="2047"/>
                  </a:lnTo>
                  <a:lnTo>
                    <a:pt x="1311" y="1881"/>
                  </a:lnTo>
                  <a:lnTo>
                    <a:pt x="1291" y="1726"/>
                  </a:lnTo>
                  <a:lnTo>
                    <a:pt x="1268" y="1580"/>
                  </a:lnTo>
                  <a:lnTo>
                    <a:pt x="1245" y="1442"/>
                  </a:lnTo>
                  <a:lnTo>
                    <a:pt x="1218" y="1313"/>
                  </a:lnTo>
                  <a:lnTo>
                    <a:pt x="1190" y="1192"/>
                  </a:lnTo>
                  <a:lnTo>
                    <a:pt x="1158" y="1078"/>
                  </a:lnTo>
                  <a:lnTo>
                    <a:pt x="1125" y="973"/>
                  </a:lnTo>
                  <a:lnTo>
                    <a:pt x="1089" y="873"/>
                  </a:lnTo>
                  <a:lnTo>
                    <a:pt x="1049" y="781"/>
                  </a:lnTo>
                  <a:lnTo>
                    <a:pt x="1007" y="696"/>
                  </a:lnTo>
                  <a:lnTo>
                    <a:pt x="962" y="617"/>
                  </a:lnTo>
                  <a:lnTo>
                    <a:pt x="913" y="544"/>
                  </a:lnTo>
                  <a:lnTo>
                    <a:pt x="860" y="475"/>
                  </a:lnTo>
                  <a:lnTo>
                    <a:pt x="804" y="413"/>
                  </a:lnTo>
                  <a:lnTo>
                    <a:pt x="744" y="354"/>
                  </a:lnTo>
                  <a:lnTo>
                    <a:pt x="680" y="301"/>
                  </a:lnTo>
                  <a:lnTo>
                    <a:pt x="611" y="252"/>
                  </a:lnTo>
                  <a:lnTo>
                    <a:pt x="539" y="206"/>
                  </a:lnTo>
                  <a:lnTo>
                    <a:pt x="461" y="165"/>
                  </a:lnTo>
                  <a:lnTo>
                    <a:pt x="379" y="128"/>
                  </a:lnTo>
                  <a:lnTo>
                    <a:pt x="292" y="92"/>
                  </a:lnTo>
                  <a:lnTo>
                    <a:pt x="200" y="59"/>
                  </a:lnTo>
                  <a:lnTo>
                    <a:pt x="10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3733800" y="5715000"/>
              <a:ext cx="5029201" cy="762000"/>
            </a:xfrm>
            <a:custGeom>
              <a:avLst/>
              <a:gdLst/>
              <a:ahLst/>
              <a:cxnLst>
                <a:cxn ang="0">
                  <a:pos x="17264" y="180"/>
                </a:cxn>
                <a:cxn ang="0">
                  <a:pos x="16706" y="689"/>
                </a:cxn>
                <a:cxn ang="0">
                  <a:pos x="15959" y="1141"/>
                </a:cxn>
                <a:cxn ang="0">
                  <a:pos x="15050" y="1535"/>
                </a:cxn>
                <a:cxn ang="0">
                  <a:pos x="14003" y="1871"/>
                </a:cxn>
                <a:cxn ang="0">
                  <a:pos x="12844" y="2151"/>
                </a:cxn>
                <a:cxn ang="0">
                  <a:pos x="11599" y="2374"/>
                </a:cxn>
                <a:cxn ang="0">
                  <a:pos x="10294" y="2540"/>
                </a:cxn>
                <a:cxn ang="0">
                  <a:pos x="8951" y="2649"/>
                </a:cxn>
                <a:cxn ang="0">
                  <a:pos x="7599" y="2704"/>
                </a:cxn>
                <a:cxn ang="0">
                  <a:pos x="6264" y="2702"/>
                </a:cxn>
                <a:cxn ang="0">
                  <a:pos x="4968" y="2645"/>
                </a:cxn>
                <a:cxn ang="0">
                  <a:pos x="3740" y="2534"/>
                </a:cxn>
                <a:cxn ang="0">
                  <a:pos x="2603" y="2367"/>
                </a:cxn>
                <a:cxn ang="0">
                  <a:pos x="1584" y="2147"/>
                </a:cxn>
                <a:cxn ang="0">
                  <a:pos x="708" y="1871"/>
                </a:cxn>
                <a:cxn ang="0">
                  <a:pos x="0" y="1543"/>
                </a:cxn>
                <a:cxn ang="0">
                  <a:pos x="341" y="1635"/>
                </a:cxn>
                <a:cxn ang="0">
                  <a:pos x="1155" y="1920"/>
                </a:cxn>
                <a:cxn ang="0">
                  <a:pos x="2121" y="2151"/>
                </a:cxn>
                <a:cxn ang="0">
                  <a:pos x="3215" y="2331"/>
                </a:cxn>
                <a:cxn ang="0">
                  <a:pos x="4413" y="2457"/>
                </a:cxn>
                <a:cxn ang="0">
                  <a:pos x="5686" y="2531"/>
                </a:cxn>
                <a:cxn ang="0">
                  <a:pos x="7011" y="2550"/>
                </a:cxn>
                <a:cxn ang="0">
                  <a:pos x="8361" y="2515"/>
                </a:cxn>
                <a:cxn ang="0">
                  <a:pos x="9712" y="2426"/>
                </a:cxn>
                <a:cxn ang="0">
                  <a:pos x="11037" y="2283"/>
                </a:cxn>
                <a:cxn ang="0">
                  <a:pos x="12311" y="2084"/>
                </a:cxn>
                <a:cxn ang="0">
                  <a:pos x="13509" y="1831"/>
                </a:cxn>
                <a:cxn ang="0">
                  <a:pos x="14604" y="1522"/>
                </a:cxn>
                <a:cxn ang="0">
                  <a:pos x="15571" y="1158"/>
                </a:cxn>
                <a:cxn ang="0">
                  <a:pos x="16386" y="737"/>
                </a:cxn>
                <a:cxn ang="0">
                  <a:pos x="17021" y="260"/>
                </a:cxn>
              </a:cxnLst>
              <a:rect l="0" t="0" r="r" b="b"/>
              <a:pathLst>
                <a:path w="17264" h="2710">
                  <a:moveTo>
                    <a:pt x="17264" y="0"/>
                  </a:moveTo>
                  <a:lnTo>
                    <a:pt x="17264" y="180"/>
                  </a:lnTo>
                  <a:lnTo>
                    <a:pt x="17010" y="442"/>
                  </a:lnTo>
                  <a:lnTo>
                    <a:pt x="16706" y="689"/>
                  </a:lnTo>
                  <a:lnTo>
                    <a:pt x="16354" y="923"/>
                  </a:lnTo>
                  <a:lnTo>
                    <a:pt x="15959" y="1141"/>
                  </a:lnTo>
                  <a:lnTo>
                    <a:pt x="15524" y="1345"/>
                  </a:lnTo>
                  <a:lnTo>
                    <a:pt x="15050" y="1535"/>
                  </a:lnTo>
                  <a:lnTo>
                    <a:pt x="14543" y="1710"/>
                  </a:lnTo>
                  <a:lnTo>
                    <a:pt x="14003" y="1871"/>
                  </a:lnTo>
                  <a:lnTo>
                    <a:pt x="13437" y="2018"/>
                  </a:lnTo>
                  <a:lnTo>
                    <a:pt x="12844" y="2151"/>
                  </a:lnTo>
                  <a:lnTo>
                    <a:pt x="12232" y="2269"/>
                  </a:lnTo>
                  <a:lnTo>
                    <a:pt x="11599" y="2374"/>
                  </a:lnTo>
                  <a:lnTo>
                    <a:pt x="10952" y="2464"/>
                  </a:lnTo>
                  <a:lnTo>
                    <a:pt x="10294" y="2540"/>
                  </a:lnTo>
                  <a:lnTo>
                    <a:pt x="9625" y="2602"/>
                  </a:lnTo>
                  <a:lnTo>
                    <a:pt x="8951" y="2649"/>
                  </a:lnTo>
                  <a:lnTo>
                    <a:pt x="8275" y="2684"/>
                  </a:lnTo>
                  <a:lnTo>
                    <a:pt x="7599" y="2704"/>
                  </a:lnTo>
                  <a:lnTo>
                    <a:pt x="6928" y="2710"/>
                  </a:lnTo>
                  <a:lnTo>
                    <a:pt x="6264" y="2702"/>
                  </a:lnTo>
                  <a:lnTo>
                    <a:pt x="5609" y="2681"/>
                  </a:lnTo>
                  <a:lnTo>
                    <a:pt x="4968" y="2645"/>
                  </a:lnTo>
                  <a:lnTo>
                    <a:pt x="4344" y="2597"/>
                  </a:lnTo>
                  <a:lnTo>
                    <a:pt x="3740" y="2534"/>
                  </a:lnTo>
                  <a:lnTo>
                    <a:pt x="3158" y="2457"/>
                  </a:lnTo>
                  <a:lnTo>
                    <a:pt x="2603" y="2367"/>
                  </a:lnTo>
                  <a:lnTo>
                    <a:pt x="2077" y="2264"/>
                  </a:lnTo>
                  <a:lnTo>
                    <a:pt x="1584" y="2147"/>
                  </a:lnTo>
                  <a:lnTo>
                    <a:pt x="1126" y="2016"/>
                  </a:lnTo>
                  <a:lnTo>
                    <a:pt x="708" y="1871"/>
                  </a:lnTo>
                  <a:lnTo>
                    <a:pt x="331" y="1714"/>
                  </a:lnTo>
                  <a:lnTo>
                    <a:pt x="0" y="1543"/>
                  </a:lnTo>
                  <a:lnTo>
                    <a:pt x="0" y="1474"/>
                  </a:lnTo>
                  <a:lnTo>
                    <a:pt x="341" y="1635"/>
                  </a:lnTo>
                  <a:lnTo>
                    <a:pt x="727" y="1784"/>
                  </a:lnTo>
                  <a:lnTo>
                    <a:pt x="1155" y="1920"/>
                  </a:lnTo>
                  <a:lnTo>
                    <a:pt x="1621" y="2042"/>
                  </a:lnTo>
                  <a:lnTo>
                    <a:pt x="2121" y="2151"/>
                  </a:lnTo>
                  <a:lnTo>
                    <a:pt x="2654" y="2249"/>
                  </a:lnTo>
                  <a:lnTo>
                    <a:pt x="3215" y="2331"/>
                  </a:lnTo>
                  <a:lnTo>
                    <a:pt x="3803" y="2401"/>
                  </a:lnTo>
                  <a:lnTo>
                    <a:pt x="4413" y="2457"/>
                  </a:lnTo>
                  <a:lnTo>
                    <a:pt x="5041" y="2500"/>
                  </a:lnTo>
                  <a:lnTo>
                    <a:pt x="5686" y="2531"/>
                  </a:lnTo>
                  <a:lnTo>
                    <a:pt x="6343" y="2547"/>
                  </a:lnTo>
                  <a:lnTo>
                    <a:pt x="7011" y="2550"/>
                  </a:lnTo>
                  <a:lnTo>
                    <a:pt x="7685" y="2539"/>
                  </a:lnTo>
                  <a:lnTo>
                    <a:pt x="8361" y="2515"/>
                  </a:lnTo>
                  <a:lnTo>
                    <a:pt x="9039" y="2478"/>
                  </a:lnTo>
                  <a:lnTo>
                    <a:pt x="9712" y="2426"/>
                  </a:lnTo>
                  <a:lnTo>
                    <a:pt x="10379" y="2361"/>
                  </a:lnTo>
                  <a:lnTo>
                    <a:pt x="11037" y="2283"/>
                  </a:lnTo>
                  <a:lnTo>
                    <a:pt x="11682" y="2190"/>
                  </a:lnTo>
                  <a:lnTo>
                    <a:pt x="12311" y="2084"/>
                  </a:lnTo>
                  <a:lnTo>
                    <a:pt x="12921" y="1964"/>
                  </a:lnTo>
                  <a:lnTo>
                    <a:pt x="13509" y="1831"/>
                  </a:lnTo>
                  <a:lnTo>
                    <a:pt x="14070" y="1683"/>
                  </a:lnTo>
                  <a:lnTo>
                    <a:pt x="14604" y="1522"/>
                  </a:lnTo>
                  <a:lnTo>
                    <a:pt x="15105" y="1347"/>
                  </a:lnTo>
                  <a:lnTo>
                    <a:pt x="15571" y="1158"/>
                  </a:lnTo>
                  <a:lnTo>
                    <a:pt x="15999" y="954"/>
                  </a:lnTo>
                  <a:lnTo>
                    <a:pt x="16386" y="737"/>
                  </a:lnTo>
                  <a:lnTo>
                    <a:pt x="16728" y="506"/>
                  </a:lnTo>
                  <a:lnTo>
                    <a:pt x="17021" y="260"/>
                  </a:lnTo>
                  <a:lnTo>
                    <a:pt x="1726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accent2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F2DF94D-D80A-4CB0-BBA4-2E1FB2F24D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32" name="Group 11"/>
          <p:cNvGrpSpPr>
            <a:grpSpLocks/>
          </p:cNvGrpSpPr>
          <p:nvPr/>
        </p:nvGrpSpPr>
        <p:grpSpPr bwMode="auto">
          <a:xfrm>
            <a:off x="0" y="2854325"/>
            <a:ext cx="3581400" cy="4003675"/>
            <a:chOff x="0" y="2533588"/>
            <a:chExt cx="8022336" cy="8966516"/>
          </a:xfrm>
        </p:grpSpPr>
        <p:sp>
          <p:nvSpPr>
            <p:cNvPr id="13" name="Freeform 7"/>
            <p:cNvSpPr>
              <a:spLocks/>
            </p:cNvSpPr>
            <p:nvPr userDrawn="1"/>
          </p:nvSpPr>
          <p:spPr bwMode="auto">
            <a:xfrm>
              <a:off x="0" y="2533588"/>
              <a:ext cx="4128517" cy="25136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18"/>
                </a:cxn>
                <a:cxn ang="0">
                  <a:pos x="246" y="40"/>
                </a:cxn>
                <a:cxn ang="0">
                  <a:pos x="365" y="64"/>
                </a:cxn>
                <a:cxn ang="0">
                  <a:pos x="596" y="127"/>
                </a:cxn>
                <a:cxn ang="0">
                  <a:pos x="815" y="200"/>
                </a:cxn>
                <a:cxn ang="0">
                  <a:pos x="1025" y="286"/>
                </a:cxn>
                <a:cxn ang="0">
                  <a:pos x="1223" y="380"/>
                </a:cxn>
                <a:cxn ang="0">
                  <a:pos x="1411" y="482"/>
                </a:cxn>
                <a:cxn ang="0">
                  <a:pos x="1588" y="591"/>
                </a:cxn>
                <a:cxn ang="0">
                  <a:pos x="1753" y="707"/>
                </a:cxn>
                <a:cxn ang="0">
                  <a:pos x="1907" y="824"/>
                </a:cxn>
                <a:cxn ang="0">
                  <a:pos x="2047" y="946"/>
                </a:cxn>
                <a:cxn ang="0">
                  <a:pos x="2177" y="1066"/>
                </a:cxn>
                <a:cxn ang="0">
                  <a:pos x="2293" y="1189"/>
                </a:cxn>
                <a:cxn ang="0">
                  <a:pos x="2397" y="1308"/>
                </a:cxn>
                <a:cxn ang="0">
                  <a:pos x="2488" y="1423"/>
                </a:cxn>
                <a:cxn ang="0">
                  <a:pos x="2565" y="1534"/>
                </a:cxn>
                <a:cxn ang="0">
                  <a:pos x="2600" y="1587"/>
                </a:cxn>
                <a:cxn ang="0">
                  <a:pos x="2535" y="1522"/>
                </a:cxn>
                <a:cxn ang="0">
                  <a:pos x="2455" y="1451"/>
                </a:cxn>
                <a:cxn ang="0">
                  <a:pos x="2359" y="1375"/>
                </a:cxn>
                <a:cxn ang="0">
                  <a:pos x="2247" y="1294"/>
                </a:cxn>
                <a:cxn ang="0">
                  <a:pos x="2119" y="1215"/>
                </a:cxn>
                <a:cxn ang="0">
                  <a:pos x="1981" y="1134"/>
                </a:cxn>
                <a:cxn ang="0">
                  <a:pos x="1827" y="1058"/>
                </a:cxn>
                <a:cxn ang="0">
                  <a:pos x="1662" y="986"/>
                </a:cxn>
                <a:cxn ang="0">
                  <a:pos x="1486" y="921"/>
                </a:cxn>
                <a:cxn ang="0">
                  <a:pos x="1299" y="865"/>
                </a:cxn>
                <a:cxn ang="0">
                  <a:pos x="1103" y="819"/>
                </a:cxn>
                <a:cxn ang="0">
                  <a:pos x="896" y="787"/>
                </a:cxn>
                <a:cxn ang="0">
                  <a:pos x="791" y="776"/>
                </a:cxn>
                <a:cxn ang="0">
                  <a:pos x="683" y="769"/>
                </a:cxn>
                <a:cxn ang="0">
                  <a:pos x="573" y="768"/>
                </a:cxn>
                <a:cxn ang="0">
                  <a:pos x="462" y="769"/>
                </a:cxn>
                <a:cxn ang="0">
                  <a:pos x="348" y="776"/>
                </a:cxn>
                <a:cxn ang="0">
                  <a:pos x="234" y="787"/>
                </a:cxn>
                <a:cxn ang="0">
                  <a:pos x="117" y="806"/>
                </a:cxn>
                <a:cxn ang="0">
                  <a:pos x="0" y="827"/>
                </a:cxn>
                <a:cxn ang="0">
                  <a:pos x="0" y="0"/>
                </a:cxn>
              </a:cxnLst>
              <a:rect l="0" t="0" r="r" b="b"/>
              <a:pathLst>
                <a:path w="2600" h="1587">
                  <a:moveTo>
                    <a:pt x="0" y="0"/>
                  </a:moveTo>
                  <a:lnTo>
                    <a:pt x="0" y="0"/>
                  </a:lnTo>
                  <a:lnTo>
                    <a:pt x="63" y="8"/>
                  </a:lnTo>
                  <a:lnTo>
                    <a:pt x="124" y="18"/>
                  </a:lnTo>
                  <a:lnTo>
                    <a:pt x="185" y="28"/>
                  </a:lnTo>
                  <a:lnTo>
                    <a:pt x="246" y="40"/>
                  </a:lnTo>
                  <a:lnTo>
                    <a:pt x="305" y="53"/>
                  </a:lnTo>
                  <a:lnTo>
                    <a:pt x="365" y="64"/>
                  </a:lnTo>
                  <a:lnTo>
                    <a:pt x="480" y="94"/>
                  </a:lnTo>
                  <a:lnTo>
                    <a:pt x="596" y="127"/>
                  </a:lnTo>
                  <a:lnTo>
                    <a:pt x="706" y="162"/>
                  </a:lnTo>
                  <a:lnTo>
                    <a:pt x="815" y="200"/>
                  </a:lnTo>
                  <a:lnTo>
                    <a:pt x="921" y="241"/>
                  </a:lnTo>
                  <a:lnTo>
                    <a:pt x="1025" y="286"/>
                  </a:lnTo>
                  <a:lnTo>
                    <a:pt x="1126" y="330"/>
                  </a:lnTo>
                  <a:lnTo>
                    <a:pt x="1223" y="380"/>
                  </a:lnTo>
                  <a:lnTo>
                    <a:pt x="1319" y="429"/>
                  </a:lnTo>
                  <a:lnTo>
                    <a:pt x="1411" y="482"/>
                  </a:lnTo>
                  <a:lnTo>
                    <a:pt x="1502" y="537"/>
                  </a:lnTo>
                  <a:lnTo>
                    <a:pt x="1588" y="591"/>
                  </a:lnTo>
                  <a:lnTo>
                    <a:pt x="1672" y="649"/>
                  </a:lnTo>
                  <a:lnTo>
                    <a:pt x="1753" y="707"/>
                  </a:lnTo>
                  <a:lnTo>
                    <a:pt x="1831" y="764"/>
                  </a:lnTo>
                  <a:lnTo>
                    <a:pt x="1907" y="824"/>
                  </a:lnTo>
                  <a:lnTo>
                    <a:pt x="1979" y="885"/>
                  </a:lnTo>
                  <a:lnTo>
                    <a:pt x="2047" y="946"/>
                  </a:lnTo>
                  <a:lnTo>
                    <a:pt x="2113" y="1005"/>
                  </a:lnTo>
                  <a:lnTo>
                    <a:pt x="2177" y="1066"/>
                  </a:lnTo>
                  <a:lnTo>
                    <a:pt x="2237" y="1128"/>
                  </a:lnTo>
                  <a:lnTo>
                    <a:pt x="2293" y="1189"/>
                  </a:lnTo>
                  <a:lnTo>
                    <a:pt x="2347" y="1248"/>
                  </a:lnTo>
                  <a:lnTo>
                    <a:pt x="2397" y="1308"/>
                  </a:lnTo>
                  <a:lnTo>
                    <a:pt x="2445" y="1365"/>
                  </a:lnTo>
                  <a:lnTo>
                    <a:pt x="2488" y="1423"/>
                  </a:lnTo>
                  <a:lnTo>
                    <a:pt x="2529" y="1479"/>
                  </a:lnTo>
                  <a:lnTo>
                    <a:pt x="2565" y="1534"/>
                  </a:lnTo>
                  <a:lnTo>
                    <a:pt x="2600" y="1587"/>
                  </a:lnTo>
                  <a:lnTo>
                    <a:pt x="2600" y="1587"/>
                  </a:lnTo>
                  <a:lnTo>
                    <a:pt x="2570" y="1555"/>
                  </a:lnTo>
                  <a:lnTo>
                    <a:pt x="2535" y="1522"/>
                  </a:lnTo>
                  <a:lnTo>
                    <a:pt x="2497" y="1487"/>
                  </a:lnTo>
                  <a:lnTo>
                    <a:pt x="2455" y="1451"/>
                  </a:lnTo>
                  <a:lnTo>
                    <a:pt x="2408" y="1413"/>
                  </a:lnTo>
                  <a:lnTo>
                    <a:pt x="2359" y="1375"/>
                  </a:lnTo>
                  <a:lnTo>
                    <a:pt x="2304" y="1336"/>
                  </a:lnTo>
                  <a:lnTo>
                    <a:pt x="2247" y="1294"/>
                  </a:lnTo>
                  <a:lnTo>
                    <a:pt x="2185" y="1255"/>
                  </a:lnTo>
                  <a:lnTo>
                    <a:pt x="2119" y="1215"/>
                  </a:lnTo>
                  <a:lnTo>
                    <a:pt x="2052" y="1174"/>
                  </a:lnTo>
                  <a:lnTo>
                    <a:pt x="1981" y="1134"/>
                  </a:lnTo>
                  <a:lnTo>
                    <a:pt x="1905" y="1096"/>
                  </a:lnTo>
                  <a:lnTo>
                    <a:pt x="1827" y="1058"/>
                  </a:lnTo>
                  <a:lnTo>
                    <a:pt x="1746" y="1020"/>
                  </a:lnTo>
                  <a:lnTo>
                    <a:pt x="1662" y="986"/>
                  </a:lnTo>
                  <a:lnTo>
                    <a:pt x="1576" y="953"/>
                  </a:lnTo>
                  <a:lnTo>
                    <a:pt x="1486" y="921"/>
                  </a:lnTo>
                  <a:lnTo>
                    <a:pt x="1393" y="891"/>
                  </a:lnTo>
                  <a:lnTo>
                    <a:pt x="1299" y="865"/>
                  </a:lnTo>
                  <a:lnTo>
                    <a:pt x="1202" y="840"/>
                  </a:lnTo>
                  <a:lnTo>
                    <a:pt x="1103" y="819"/>
                  </a:lnTo>
                  <a:lnTo>
                    <a:pt x="1000" y="801"/>
                  </a:lnTo>
                  <a:lnTo>
                    <a:pt x="896" y="787"/>
                  </a:lnTo>
                  <a:lnTo>
                    <a:pt x="843" y="781"/>
                  </a:lnTo>
                  <a:lnTo>
                    <a:pt x="791" y="776"/>
                  </a:lnTo>
                  <a:lnTo>
                    <a:pt x="738" y="773"/>
                  </a:lnTo>
                  <a:lnTo>
                    <a:pt x="683" y="769"/>
                  </a:lnTo>
                  <a:lnTo>
                    <a:pt x="629" y="768"/>
                  </a:lnTo>
                  <a:lnTo>
                    <a:pt x="573" y="768"/>
                  </a:lnTo>
                  <a:lnTo>
                    <a:pt x="518" y="768"/>
                  </a:lnTo>
                  <a:lnTo>
                    <a:pt x="462" y="769"/>
                  </a:lnTo>
                  <a:lnTo>
                    <a:pt x="406" y="773"/>
                  </a:lnTo>
                  <a:lnTo>
                    <a:pt x="348" y="776"/>
                  </a:lnTo>
                  <a:lnTo>
                    <a:pt x="292" y="781"/>
                  </a:lnTo>
                  <a:lnTo>
                    <a:pt x="234" y="787"/>
                  </a:lnTo>
                  <a:lnTo>
                    <a:pt x="177" y="796"/>
                  </a:lnTo>
                  <a:lnTo>
                    <a:pt x="117" y="806"/>
                  </a:lnTo>
                  <a:lnTo>
                    <a:pt x="59" y="816"/>
                  </a:lnTo>
                  <a:lnTo>
                    <a:pt x="0" y="8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0" y="4979648"/>
              <a:ext cx="3182621" cy="6520456"/>
            </a:xfrm>
            <a:custGeom>
              <a:avLst/>
              <a:gdLst/>
              <a:ahLst/>
              <a:cxnLst>
                <a:cxn ang="0">
                  <a:pos x="0" y="776"/>
                </a:cxn>
                <a:cxn ang="0">
                  <a:pos x="0" y="776"/>
                </a:cxn>
                <a:cxn ang="0">
                  <a:pos x="38" y="703"/>
                </a:cxn>
                <a:cxn ang="0">
                  <a:pos x="78" y="634"/>
                </a:cxn>
                <a:cxn ang="0">
                  <a:pos x="119" y="566"/>
                </a:cxn>
                <a:cxn ang="0">
                  <a:pos x="162" y="502"/>
                </a:cxn>
                <a:cxn ang="0">
                  <a:pos x="208" y="441"/>
                </a:cxn>
                <a:cxn ang="0">
                  <a:pos x="256" y="381"/>
                </a:cxn>
                <a:cxn ang="0">
                  <a:pos x="305" y="327"/>
                </a:cxn>
                <a:cxn ang="0">
                  <a:pos x="330" y="300"/>
                </a:cxn>
                <a:cxn ang="0">
                  <a:pos x="357" y="274"/>
                </a:cxn>
                <a:cxn ang="0">
                  <a:pos x="385" y="249"/>
                </a:cxn>
                <a:cxn ang="0">
                  <a:pos x="411" y="226"/>
                </a:cxn>
                <a:cxn ang="0">
                  <a:pos x="439" y="203"/>
                </a:cxn>
                <a:cxn ang="0">
                  <a:pos x="469" y="182"/>
                </a:cxn>
                <a:cxn ang="0">
                  <a:pos x="497" y="160"/>
                </a:cxn>
                <a:cxn ang="0">
                  <a:pos x="527" y="140"/>
                </a:cxn>
                <a:cxn ang="0">
                  <a:pos x="558" y="122"/>
                </a:cxn>
                <a:cxn ang="0">
                  <a:pos x="588" y="104"/>
                </a:cxn>
                <a:cxn ang="0">
                  <a:pos x="619" y="87"/>
                </a:cxn>
                <a:cxn ang="0">
                  <a:pos x="652" y="71"/>
                </a:cxn>
                <a:cxn ang="0">
                  <a:pos x="685" y="56"/>
                </a:cxn>
                <a:cxn ang="0">
                  <a:pos x="718" y="43"/>
                </a:cxn>
                <a:cxn ang="0">
                  <a:pos x="751" y="31"/>
                </a:cxn>
                <a:cxn ang="0">
                  <a:pos x="786" y="20"/>
                </a:cxn>
                <a:cxn ang="0">
                  <a:pos x="822" y="10"/>
                </a:cxn>
                <a:cxn ang="0">
                  <a:pos x="857" y="0"/>
                </a:cxn>
                <a:cxn ang="0">
                  <a:pos x="857" y="0"/>
                </a:cxn>
                <a:cxn ang="0">
                  <a:pos x="806" y="46"/>
                </a:cxn>
                <a:cxn ang="0">
                  <a:pos x="754" y="94"/>
                </a:cxn>
                <a:cxn ang="0">
                  <a:pos x="706" y="144"/>
                </a:cxn>
                <a:cxn ang="0">
                  <a:pos x="660" y="196"/>
                </a:cxn>
                <a:cxn ang="0">
                  <a:pos x="617" y="249"/>
                </a:cxn>
                <a:cxn ang="0">
                  <a:pos x="576" y="304"/>
                </a:cxn>
                <a:cxn ang="0">
                  <a:pos x="536" y="362"/>
                </a:cxn>
                <a:cxn ang="0">
                  <a:pos x="498" y="419"/>
                </a:cxn>
                <a:cxn ang="0">
                  <a:pos x="462" y="479"/>
                </a:cxn>
                <a:cxn ang="0">
                  <a:pos x="429" y="538"/>
                </a:cxn>
                <a:cxn ang="0">
                  <a:pos x="398" y="601"/>
                </a:cxn>
                <a:cxn ang="0">
                  <a:pos x="368" y="664"/>
                </a:cxn>
                <a:cxn ang="0">
                  <a:pos x="340" y="728"/>
                </a:cxn>
                <a:cxn ang="0">
                  <a:pos x="315" y="792"/>
                </a:cxn>
                <a:cxn ang="0">
                  <a:pos x="291" y="858"/>
                </a:cxn>
                <a:cxn ang="0">
                  <a:pos x="269" y="925"/>
                </a:cxn>
                <a:cxn ang="0">
                  <a:pos x="249" y="992"/>
                </a:cxn>
                <a:cxn ang="0">
                  <a:pos x="229" y="1060"/>
                </a:cxn>
                <a:cxn ang="0">
                  <a:pos x="213" y="1128"/>
                </a:cxn>
                <a:cxn ang="0">
                  <a:pos x="198" y="1197"/>
                </a:cxn>
                <a:cxn ang="0">
                  <a:pos x="185" y="1266"/>
                </a:cxn>
                <a:cxn ang="0">
                  <a:pos x="173" y="1336"/>
                </a:cxn>
                <a:cxn ang="0">
                  <a:pos x="162" y="1405"/>
                </a:cxn>
                <a:cxn ang="0">
                  <a:pos x="154" y="1474"/>
                </a:cxn>
                <a:cxn ang="0">
                  <a:pos x="147" y="1544"/>
                </a:cxn>
                <a:cxn ang="0">
                  <a:pos x="140" y="1613"/>
                </a:cxn>
                <a:cxn ang="0">
                  <a:pos x="137" y="1682"/>
                </a:cxn>
                <a:cxn ang="0">
                  <a:pos x="134" y="1752"/>
                </a:cxn>
                <a:cxn ang="0">
                  <a:pos x="132" y="1821"/>
                </a:cxn>
                <a:cxn ang="0">
                  <a:pos x="132" y="1889"/>
                </a:cxn>
                <a:cxn ang="0">
                  <a:pos x="134" y="1956"/>
                </a:cxn>
                <a:cxn ang="0">
                  <a:pos x="135" y="2024"/>
                </a:cxn>
                <a:cxn ang="0">
                  <a:pos x="0" y="2024"/>
                </a:cxn>
                <a:cxn ang="0">
                  <a:pos x="0" y="776"/>
                </a:cxn>
                <a:cxn ang="0">
                  <a:pos x="0" y="776"/>
                </a:cxn>
              </a:cxnLst>
              <a:rect l="0" t="0" r="r" b="b"/>
              <a:pathLst>
                <a:path w="857" h="2024">
                  <a:moveTo>
                    <a:pt x="0" y="776"/>
                  </a:moveTo>
                  <a:lnTo>
                    <a:pt x="0" y="776"/>
                  </a:lnTo>
                  <a:lnTo>
                    <a:pt x="38" y="703"/>
                  </a:lnTo>
                  <a:lnTo>
                    <a:pt x="78" y="634"/>
                  </a:lnTo>
                  <a:lnTo>
                    <a:pt x="119" y="566"/>
                  </a:lnTo>
                  <a:lnTo>
                    <a:pt x="162" y="502"/>
                  </a:lnTo>
                  <a:lnTo>
                    <a:pt x="208" y="441"/>
                  </a:lnTo>
                  <a:lnTo>
                    <a:pt x="256" y="381"/>
                  </a:lnTo>
                  <a:lnTo>
                    <a:pt x="305" y="327"/>
                  </a:lnTo>
                  <a:lnTo>
                    <a:pt x="330" y="300"/>
                  </a:lnTo>
                  <a:lnTo>
                    <a:pt x="357" y="274"/>
                  </a:lnTo>
                  <a:lnTo>
                    <a:pt x="385" y="249"/>
                  </a:lnTo>
                  <a:lnTo>
                    <a:pt x="411" y="226"/>
                  </a:lnTo>
                  <a:lnTo>
                    <a:pt x="439" y="203"/>
                  </a:lnTo>
                  <a:lnTo>
                    <a:pt x="469" y="182"/>
                  </a:lnTo>
                  <a:lnTo>
                    <a:pt x="497" y="160"/>
                  </a:lnTo>
                  <a:lnTo>
                    <a:pt x="527" y="140"/>
                  </a:lnTo>
                  <a:lnTo>
                    <a:pt x="558" y="122"/>
                  </a:lnTo>
                  <a:lnTo>
                    <a:pt x="588" y="104"/>
                  </a:lnTo>
                  <a:lnTo>
                    <a:pt x="619" y="87"/>
                  </a:lnTo>
                  <a:lnTo>
                    <a:pt x="652" y="71"/>
                  </a:lnTo>
                  <a:lnTo>
                    <a:pt x="685" y="56"/>
                  </a:lnTo>
                  <a:lnTo>
                    <a:pt x="718" y="43"/>
                  </a:lnTo>
                  <a:lnTo>
                    <a:pt x="751" y="31"/>
                  </a:lnTo>
                  <a:lnTo>
                    <a:pt x="786" y="20"/>
                  </a:lnTo>
                  <a:lnTo>
                    <a:pt x="822" y="10"/>
                  </a:lnTo>
                  <a:lnTo>
                    <a:pt x="857" y="0"/>
                  </a:lnTo>
                  <a:lnTo>
                    <a:pt x="857" y="0"/>
                  </a:lnTo>
                  <a:lnTo>
                    <a:pt x="806" y="46"/>
                  </a:lnTo>
                  <a:lnTo>
                    <a:pt x="754" y="94"/>
                  </a:lnTo>
                  <a:lnTo>
                    <a:pt x="706" y="144"/>
                  </a:lnTo>
                  <a:lnTo>
                    <a:pt x="660" y="196"/>
                  </a:lnTo>
                  <a:lnTo>
                    <a:pt x="617" y="249"/>
                  </a:lnTo>
                  <a:lnTo>
                    <a:pt x="576" y="304"/>
                  </a:lnTo>
                  <a:lnTo>
                    <a:pt x="536" y="362"/>
                  </a:lnTo>
                  <a:lnTo>
                    <a:pt x="498" y="419"/>
                  </a:lnTo>
                  <a:lnTo>
                    <a:pt x="462" y="479"/>
                  </a:lnTo>
                  <a:lnTo>
                    <a:pt x="429" y="538"/>
                  </a:lnTo>
                  <a:lnTo>
                    <a:pt x="398" y="601"/>
                  </a:lnTo>
                  <a:lnTo>
                    <a:pt x="368" y="664"/>
                  </a:lnTo>
                  <a:lnTo>
                    <a:pt x="340" y="728"/>
                  </a:lnTo>
                  <a:lnTo>
                    <a:pt x="315" y="792"/>
                  </a:lnTo>
                  <a:lnTo>
                    <a:pt x="291" y="858"/>
                  </a:lnTo>
                  <a:lnTo>
                    <a:pt x="269" y="925"/>
                  </a:lnTo>
                  <a:lnTo>
                    <a:pt x="249" y="992"/>
                  </a:lnTo>
                  <a:lnTo>
                    <a:pt x="229" y="1060"/>
                  </a:lnTo>
                  <a:lnTo>
                    <a:pt x="213" y="1128"/>
                  </a:lnTo>
                  <a:lnTo>
                    <a:pt x="198" y="1197"/>
                  </a:lnTo>
                  <a:lnTo>
                    <a:pt x="185" y="1266"/>
                  </a:lnTo>
                  <a:lnTo>
                    <a:pt x="173" y="1336"/>
                  </a:lnTo>
                  <a:lnTo>
                    <a:pt x="162" y="1405"/>
                  </a:lnTo>
                  <a:lnTo>
                    <a:pt x="154" y="1474"/>
                  </a:lnTo>
                  <a:lnTo>
                    <a:pt x="147" y="1544"/>
                  </a:lnTo>
                  <a:lnTo>
                    <a:pt x="140" y="1613"/>
                  </a:lnTo>
                  <a:lnTo>
                    <a:pt x="137" y="1682"/>
                  </a:lnTo>
                  <a:lnTo>
                    <a:pt x="134" y="1752"/>
                  </a:lnTo>
                  <a:lnTo>
                    <a:pt x="132" y="1821"/>
                  </a:lnTo>
                  <a:lnTo>
                    <a:pt x="132" y="1889"/>
                  </a:lnTo>
                  <a:lnTo>
                    <a:pt x="134" y="1956"/>
                  </a:lnTo>
                  <a:lnTo>
                    <a:pt x="135" y="2024"/>
                  </a:lnTo>
                  <a:lnTo>
                    <a:pt x="0" y="2024"/>
                  </a:lnTo>
                  <a:lnTo>
                    <a:pt x="0" y="776"/>
                  </a:lnTo>
                  <a:lnTo>
                    <a:pt x="0" y="7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4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0" y="3372643"/>
              <a:ext cx="2894584" cy="2154524"/>
            </a:xfrm>
            <a:custGeom>
              <a:avLst/>
              <a:gdLst/>
              <a:ahLst/>
              <a:cxnLst>
                <a:cxn ang="0">
                  <a:pos x="0" y="118"/>
                </a:cxn>
                <a:cxn ang="0">
                  <a:pos x="165" y="69"/>
                </a:cxn>
                <a:cxn ang="0">
                  <a:pos x="327" y="33"/>
                </a:cxn>
                <a:cxn ang="0">
                  <a:pos x="487" y="11"/>
                </a:cxn>
                <a:cxn ang="0">
                  <a:pos x="645" y="1"/>
                </a:cxn>
                <a:cxn ang="0">
                  <a:pos x="797" y="1"/>
                </a:cxn>
                <a:cxn ang="0">
                  <a:pos x="946" y="13"/>
                </a:cxn>
                <a:cxn ang="0">
                  <a:pos x="1088" y="33"/>
                </a:cxn>
                <a:cxn ang="0">
                  <a:pos x="1225" y="62"/>
                </a:cxn>
                <a:cxn ang="0">
                  <a:pos x="1352" y="97"/>
                </a:cxn>
                <a:cxn ang="0">
                  <a:pos x="1472" y="138"/>
                </a:cxn>
                <a:cxn ang="0">
                  <a:pos x="1585" y="184"/>
                </a:cxn>
                <a:cxn ang="0">
                  <a:pos x="1685" y="236"/>
                </a:cxn>
                <a:cxn ang="0">
                  <a:pos x="1776" y="288"/>
                </a:cxn>
                <a:cxn ang="0">
                  <a:pos x="1854" y="343"/>
                </a:cxn>
                <a:cxn ang="0">
                  <a:pos x="1921" y="399"/>
                </a:cxn>
                <a:cxn ang="0">
                  <a:pos x="1974" y="455"/>
                </a:cxn>
                <a:cxn ang="0">
                  <a:pos x="1920" y="434"/>
                </a:cxn>
                <a:cxn ang="0">
                  <a:pos x="1804" y="394"/>
                </a:cxn>
                <a:cxn ang="0">
                  <a:pos x="1680" y="361"/>
                </a:cxn>
                <a:cxn ang="0">
                  <a:pos x="1548" y="338"/>
                </a:cxn>
                <a:cxn ang="0">
                  <a:pos x="1413" y="323"/>
                </a:cxn>
                <a:cxn ang="0">
                  <a:pos x="1273" y="321"/>
                </a:cxn>
                <a:cxn ang="0">
                  <a:pos x="1132" y="331"/>
                </a:cxn>
                <a:cxn ang="0">
                  <a:pos x="990" y="356"/>
                </a:cxn>
                <a:cxn ang="0">
                  <a:pos x="919" y="374"/>
                </a:cxn>
                <a:cxn ang="0">
                  <a:pos x="850" y="396"/>
                </a:cxn>
                <a:cxn ang="0">
                  <a:pos x="781" y="424"/>
                </a:cxn>
                <a:cxn ang="0">
                  <a:pos x="711" y="455"/>
                </a:cxn>
                <a:cxn ang="0">
                  <a:pos x="645" y="490"/>
                </a:cxn>
                <a:cxn ang="0">
                  <a:pos x="579" y="531"/>
                </a:cxn>
                <a:cxn ang="0">
                  <a:pos x="515" y="577"/>
                </a:cxn>
                <a:cxn ang="0">
                  <a:pos x="452" y="629"/>
                </a:cxn>
                <a:cxn ang="0">
                  <a:pos x="391" y="685"/>
                </a:cxn>
                <a:cxn ang="0">
                  <a:pos x="333" y="747"/>
                </a:cxn>
                <a:cxn ang="0">
                  <a:pos x="277" y="815"/>
                </a:cxn>
                <a:cxn ang="0">
                  <a:pos x="223" y="889"/>
                </a:cxn>
                <a:cxn ang="0">
                  <a:pos x="172" y="970"/>
                </a:cxn>
                <a:cxn ang="0">
                  <a:pos x="124" y="1056"/>
                </a:cxn>
                <a:cxn ang="0">
                  <a:pos x="79" y="1150"/>
                </a:cxn>
                <a:cxn ang="0">
                  <a:pos x="38" y="1249"/>
                </a:cxn>
                <a:cxn ang="0">
                  <a:pos x="0" y="1357"/>
                </a:cxn>
                <a:cxn ang="0">
                  <a:pos x="0" y="118"/>
                </a:cxn>
              </a:cxnLst>
              <a:rect l="0" t="0" r="r" b="b"/>
              <a:pathLst>
                <a:path w="1974" h="1357">
                  <a:moveTo>
                    <a:pt x="0" y="118"/>
                  </a:moveTo>
                  <a:lnTo>
                    <a:pt x="0" y="118"/>
                  </a:lnTo>
                  <a:lnTo>
                    <a:pt x="83" y="92"/>
                  </a:lnTo>
                  <a:lnTo>
                    <a:pt x="165" y="69"/>
                  </a:lnTo>
                  <a:lnTo>
                    <a:pt x="246" y="49"/>
                  </a:lnTo>
                  <a:lnTo>
                    <a:pt x="327" y="33"/>
                  </a:lnTo>
                  <a:lnTo>
                    <a:pt x="408" y="21"/>
                  </a:lnTo>
                  <a:lnTo>
                    <a:pt x="487" y="11"/>
                  </a:lnTo>
                  <a:lnTo>
                    <a:pt x="566" y="5"/>
                  </a:lnTo>
                  <a:lnTo>
                    <a:pt x="645" y="1"/>
                  </a:lnTo>
                  <a:lnTo>
                    <a:pt x="721" y="0"/>
                  </a:lnTo>
                  <a:lnTo>
                    <a:pt x="797" y="1"/>
                  </a:lnTo>
                  <a:lnTo>
                    <a:pt x="873" y="6"/>
                  </a:lnTo>
                  <a:lnTo>
                    <a:pt x="946" y="13"/>
                  </a:lnTo>
                  <a:lnTo>
                    <a:pt x="1018" y="23"/>
                  </a:lnTo>
                  <a:lnTo>
                    <a:pt x="1088" y="33"/>
                  </a:lnTo>
                  <a:lnTo>
                    <a:pt x="1157" y="47"/>
                  </a:lnTo>
                  <a:lnTo>
                    <a:pt x="1225" y="62"/>
                  </a:lnTo>
                  <a:lnTo>
                    <a:pt x="1289" y="79"/>
                  </a:lnTo>
                  <a:lnTo>
                    <a:pt x="1352" y="97"/>
                  </a:lnTo>
                  <a:lnTo>
                    <a:pt x="1413" y="117"/>
                  </a:lnTo>
                  <a:lnTo>
                    <a:pt x="1472" y="138"/>
                  </a:lnTo>
                  <a:lnTo>
                    <a:pt x="1530" y="161"/>
                  </a:lnTo>
                  <a:lnTo>
                    <a:pt x="1585" y="184"/>
                  </a:lnTo>
                  <a:lnTo>
                    <a:pt x="1636" y="209"/>
                  </a:lnTo>
                  <a:lnTo>
                    <a:pt x="1685" y="236"/>
                  </a:lnTo>
                  <a:lnTo>
                    <a:pt x="1732" y="262"/>
                  </a:lnTo>
                  <a:lnTo>
                    <a:pt x="1776" y="288"/>
                  </a:lnTo>
                  <a:lnTo>
                    <a:pt x="1816" y="315"/>
                  </a:lnTo>
                  <a:lnTo>
                    <a:pt x="1854" y="343"/>
                  </a:lnTo>
                  <a:lnTo>
                    <a:pt x="1888" y="371"/>
                  </a:lnTo>
                  <a:lnTo>
                    <a:pt x="1921" y="399"/>
                  </a:lnTo>
                  <a:lnTo>
                    <a:pt x="1949" y="427"/>
                  </a:lnTo>
                  <a:lnTo>
                    <a:pt x="1974" y="455"/>
                  </a:lnTo>
                  <a:lnTo>
                    <a:pt x="1974" y="455"/>
                  </a:lnTo>
                  <a:lnTo>
                    <a:pt x="1920" y="434"/>
                  </a:lnTo>
                  <a:lnTo>
                    <a:pt x="1864" y="412"/>
                  </a:lnTo>
                  <a:lnTo>
                    <a:pt x="1804" y="394"/>
                  </a:lnTo>
                  <a:lnTo>
                    <a:pt x="1743" y="376"/>
                  </a:lnTo>
                  <a:lnTo>
                    <a:pt x="1680" y="361"/>
                  </a:lnTo>
                  <a:lnTo>
                    <a:pt x="1614" y="348"/>
                  </a:lnTo>
                  <a:lnTo>
                    <a:pt x="1548" y="338"/>
                  </a:lnTo>
                  <a:lnTo>
                    <a:pt x="1481" y="330"/>
                  </a:lnTo>
                  <a:lnTo>
                    <a:pt x="1413" y="323"/>
                  </a:lnTo>
                  <a:lnTo>
                    <a:pt x="1344" y="320"/>
                  </a:lnTo>
                  <a:lnTo>
                    <a:pt x="1273" y="321"/>
                  </a:lnTo>
                  <a:lnTo>
                    <a:pt x="1203" y="325"/>
                  </a:lnTo>
                  <a:lnTo>
                    <a:pt x="1132" y="331"/>
                  </a:lnTo>
                  <a:lnTo>
                    <a:pt x="1061" y="341"/>
                  </a:lnTo>
                  <a:lnTo>
                    <a:pt x="990" y="356"/>
                  </a:lnTo>
                  <a:lnTo>
                    <a:pt x="954" y="364"/>
                  </a:lnTo>
                  <a:lnTo>
                    <a:pt x="919" y="374"/>
                  </a:lnTo>
                  <a:lnTo>
                    <a:pt x="885" y="384"/>
                  </a:lnTo>
                  <a:lnTo>
                    <a:pt x="850" y="396"/>
                  </a:lnTo>
                  <a:lnTo>
                    <a:pt x="815" y="409"/>
                  </a:lnTo>
                  <a:lnTo>
                    <a:pt x="781" y="424"/>
                  </a:lnTo>
                  <a:lnTo>
                    <a:pt x="746" y="439"/>
                  </a:lnTo>
                  <a:lnTo>
                    <a:pt x="711" y="455"/>
                  </a:lnTo>
                  <a:lnTo>
                    <a:pt x="678" y="472"/>
                  </a:lnTo>
                  <a:lnTo>
                    <a:pt x="645" y="490"/>
                  </a:lnTo>
                  <a:lnTo>
                    <a:pt x="612" y="510"/>
                  </a:lnTo>
                  <a:lnTo>
                    <a:pt x="579" y="531"/>
                  </a:lnTo>
                  <a:lnTo>
                    <a:pt x="546" y="554"/>
                  </a:lnTo>
                  <a:lnTo>
                    <a:pt x="515" y="577"/>
                  </a:lnTo>
                  <a:lnTo>
                    <a:pt x="484" y="602"/>
                  </a:lnTo>
                  <a:lnTo>
                    <a:pt x="452" y="629"/>
                  </a:lnTo>
                  <a:lnTo>
                    <a:pt x="421" y="657"/>
                  </a:lnTo>
                  <a:lnTo>
                    <a:pt x="391" y="685"/>
                  </a:lnTo>
                  <a:lnTo>
                    <a:pt x="361" y="716"/>
                  </a:lnTo>
                  <a:lnTo>
                    <a:pt x="333" y="747"/>
                  </a:lnTo>
                  <a:lnTo>
                    <a:pt x="304" y="780"/>
                  </a:lnTo>
                  <a:lnTo>
                    <a:pt x="277" y="815"/>
                  </a:lnTo>
                  <a:lnTo>
                    <a:pt x="249" y="851"/>
                  </a:lnTo>
                  <a:lnTo>
                    <a:pt x="223" y="889"/>
                  </a:lnTo>
                  <a:lnTo>
                    <a:pt x="198" y="929"/>
                  </a:lnTo>
                  <a:lnTo>
                    <a:pt x="172" y="970"/>
                  </a:lnTo>
                  <a:lnTo>
                    <a:pt x="149" y="1012"/>
                  </a:lnTo>
                  <a:lnTo>
                    <a:pt x="124" y="1056"/>
                  </a:lnTo>
                  <a:lnTo>
                    <a:pt x="101" y="1102"/>
                  </a:lnTo>
                  <a:lnTo>
                    <a:pt x="79" y="1150"/>
                  </a:lnTo>
                  <a:lnTo>
                    <a:pt x="58" y="1198"/>
                  </a:lnTo>
                  <a:lnTo>
                    <a:pt x="38" y="1249"/>
                  </a:lnTo>
                  <a:lnTo>
                    <a:pt x="18" y="1302"/>
                  </a:lnTo>
                  <a:lnTo>
                    <a:pt x="0" y="1357"/>
                  </a:lnTo>
                  <a:lnTo>
                    <a:pt x="0" y="118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504189" y="5587609"/>
              <a:ext cx="6518147" cy="5912495"/>
            </a:xfrm>
            <a:custGeom>
              <a:avLst/>
              <a:gdLst/>
              <a:ahLst/>
              <a:cxnLst>
                <a:cxn ang="0">
                  <a:pos x="1377" y="130"/>
                </a:cxn>
                <a:cxn ang="0">
                  <a:pos x="1299" y="89"/>
                </a:cxn>
                <a:cxn ang="0">
                  <a:pos x="1220" y="56"/>
                </a:cxn>
                <a:cxn ang="0">
                  <a:pos x="1137" y="30"/>
                </a:cxn>
                <a:cxn ang="0">
                  <a:pos x="1052" y="11"/>
                </a:cxn>
                <a:cxn ang="0">
                  <a:pos x="966" y="2"/>
                </a:cxn>
                <a:cxn ang="0">
                  <a:pos x="880" y="0"/>
                </a:cxn>
                <a:cxn ang="0">
                  <a:pos x="794" y="5"/>
                </a:cxn>
                <a:cxn ang="0">
                  <a:pos x="708" y="18"/>
                </a:cxn>
                <a:cxn ang="0">
                  <a:pos x="624" y="40"/>
                </a:cxn>
                <a:cxn ang="0">
                  <a:pos x="543" y="69"/>
                </a:cxn>
                <a:cxn ang="0">
                  <a:pos x="466" y="107"/>
                </a:cxn>
                <a:cxn ang="0">
                  <a:pos x="391" y="155"/>
                </a:cxn>
                <a:cxn ang="0">
                  <a:pos x="322" y="210"/>
                </a:cxn>
                <a:cxn ang="0">
                  <a:pos x="258" y="272"/>
                </a:cxn>
                <a:cxn ang="0">
                  <a:pos x="200" y="345"/>
                </a:cxn>
                <a:cxn ang="0">
                  <a:pos x="149" y="426"/>
                </a:cxn>
                <a:cxn ang="0">
                  <a:pos x="124" y="472"/>
                </a:cxn>
                <a:cxn ang="0">
                  <a:pos x="83" y="568"/>
                </a:cxn>
                <a:cxn ang="0">
                  <a:pos x="48" y="667"/>
                </a:cxn>
                <a:cxn ang="0">
                  <a:pos x="23" y="769"/>
                </a:cxn>
                <a:cxn ang="0">
                  <a:pos x="7" y="875"/>
                </a:cxn>
                <a:cxn ang="0">
                  <a:pos x="0" y="982"/>
                </a:cxn>
                <a:cxn ang="0">
                  <a:pos x="2" y="1090"/>
                </a:cxn>
                <a:cxn ang="0">
                  <a:pos x="12" y="1200"/>
                </a:cxn>
                <a:cxn ang="0">
                  <a:pos x="31" y="1311"/>
                </a:cxn>
                <a:cxn ang="0">
                  <a:pos x="61" y="1420"/>
                </a:cxn>
                <a:cxn ang="0">
                  <a:pos x="101" y="1529"/>
                </a:cxn>
                <a:cxn ang="0">
                  <a:pos x="149" y="1636"/>
                </a:cxn>
                <a:cxn ang="0">
                  <a:pos x="206" y="1742"/>
                </a:cxn>
                <a:cxn ang="0">
                  <a:pos x="274" y="1844"/>
                </a:cxn>
                <a:cxn ang="0">
                  <a:pos x="353" y="1943"/>
                </a:cxn>
                <a:cxn ang="0">
                  <a:pos x="441" y="2039"/>
                </a:cxn>
                <a:cxn ang="0">
                  <a:pos x="2552" y="2085"/>
                </a:cxn>
                <a:cxn ang="0">
                  <a:pos x="2526" y="2070"/>
                </a:cxn>
                <a:cxn ang="0">
                  <a:pos x="2336" y="1955"/>
                </a:cxn>
                <a:cxn ang="0">
                  <a:pos x="2192" y="1860"/>
                </a:cxn>
                <a:cxn ang="0">
                  <a:pos x="2025" y="1748"/>
                </a:cxn>
                <a:cxn ang="0">
                  <a:pos x="1849" y="1619"/>
                </a:cxn>
                <a:cxn ang="0">
                  <a:pos x="1667" y="1477"/>
                </a:cxn>
                <a:cxn ang="0">
                  <a:pos x="1492" y="1326"/>
                </a:cxn>
                <a:cxn ang="0">
                  <a:pos x="1410" y="1246"/>
                </a:cxn>
                <a:cxn ang="0">
                  <a:pos x="1332" y="1167"/>
                </a:cxn>
                <a:cxn ang="0">
                  <a:pos x="1261" y="1086"/>
                </a:cxn>
                <a:cxn ang="0">
                  <a:pos x="1195" y="1004"/>
                </a:cxn>
                <a:cxn ang="0">
                  <a:pos x="1139" y="923"/>
                </a:cxn>
                <a:cxn ang="0">
                  <a:pos x="1091" y="840"/>
                </a:cxn>
                <a:cxn ang="0">
                  <a:pos x="1055" y="761"/>
                </a:cxn>
                <a:cxn ang="0">
                  <a:pos x="1030" y="680"/>
                </a:cxn>
                <a:cxn ang="0">
                  <a:pos x="1017" y="602"/>
                </a:cxn>
                <a:cxn ang="0">
                  <a:pos x="1019" y="527"/>
                </a:cxn>
                <a:cxn ang="0">
                  <a:pos x="1028" y="470"/>
                </a:cxn>
                <a:cxn ang="0">
                  <a:pos x="1040" y="434"/>
                </a:cxn>
                <a:cxn ang="0">
                  <a:pos x="1057" y="398"/>
                </a:cxn>
                <a:cxn ang="0">
                  <a:pos x="1076" y="363"/>
                </a:cxn>
                <a:cxn ang="0">
                  <a:pos x="1101" y="330"/>
                </a:cxn>
                <a:cxn ang="0">
                  <a:pos x="1131" y="295"/>
                </a:cxn>
                <a:cxn ang="0">
                  <a:pos x="1182" y="248"/>
                </a:cxn>
                <a:cxn ang="0">
                  <a:pos x="1269" y="186"/>
                </a:cxn>
                <a:cxn ang="0">
                  <a:pos x="1377" y="130"/>
                </a:cxn>
              </a:cxnLst>
              <a:rect l="0" t="0" r="r" b="b"/>
              <a:pathLst>
                <a:path w="2552" h="2085">
                  <a:moveTo>
                    <a:pt x="1377" y="130"/>
                  </a:moveTo>
                  <a:lnTo>
                    <a:pt x="1377" y="130"/>
                  </a:lnTo>
                  <a:lnTo>
                    <a:pt x="1339" y="109"/>
                  </a:lnTo>
                  <a:lnTo>
                    <a:pt x="1299" y="89"/>
                  </a:lnTo>
                  <a:lnTo>
                    <a:pt x="1260" y="73"/>
                  </a:lnTo>
                  <a:lnTo>
                    <a:pt x="1220" y="56"/>
                  </a:lnTo>
                  <a:lnTo>
                    <a:pt x="1179" y="43"/>
                  </a:lnTo>
                  <a:lnTo>
                    <a:pt x="1137" y="30"/>
                  </a:lnTo>
                  <a:lnTo>
                    <a:pt x="1094" y="20"/>
                  </a:lnTo>
                  <a:lnTo>
                    <a:pt x="1052" y="11"/>
                  </a:lnTo>
                  <a:lnTo>
                    <a:pt x="1009" y="7"/>
                  </a:lnTo>
                  <a:lnTo>
                    <a:pt x="966" y="2"/>
                  </a:lnTo>
                  <a:lnTo>
                    <a:pt x="923" y="0"/>
                  </a:lnTo>
                  <a:lnTo>
                    <a:pt x="880" y="0"/>
                  </a:lnTo>
                  <a:lnTo>
                    <a:pt x="837" y="2"/>
                  </a:lnTo>
                  <a:lnTo>
                    <a:pt x="794" y="5"/>
                  </a:lnTo>
                  <a:lnTo>
                    <a:pt x="751" y="10"/>
                  </a:lnTo>
                  <a:lnTo>
                    <a:pt x="708" y="18"/>
                  </a:lnTo>
                  <a:lnTo>
                    <a:pt x="667" y="28"/>
                  </a:lnTo>
                  <a:lnTo>
                    <a:pt x="624" y="40"/>
                  </a:lnTo>
                  <a:lnTo>
                    <a:pt x="584" y="54"/>
                  </a:lnTo>
                  <a:lnTo>
                    <a:pt x="543" y="69"/>
                  </a:lnTo>
                  <a:lnTo>
                    <a:pt x="504" y="87"/>
                  </a:lnTo>
                  <a:lnTo>
                    <a:pt x="466" y="107"/>
                  </a:lnTo>
                  <a:lnTo>
                    <a:pt x="428" y="130"/>
                  </a:lnTo>
                  <a:lnTo>
                    <a:pt x="391" y="155"/>
                  </a:lnTo>
                  <a:lnTo>
                    <a:pt x="357" y="182"/>
                  </a:lnTo>
                  <a:lnTo>
                    <a:pt x="322" y="210"/>
                  </a:lnTo>
                  <a:lnTo>
                    <a:pt x="289" y="241"/>
                  </a:lnTo>
                  <a:lnTo>
                    <a:pt x="258" y="272"/>
                  </a:lnTo>
                  <a:lnTo>
                    <a:pt x="228" y="309"/>
                  </a:lnTo>
                  <a:lnTo>
                    <a:pt x="200" y="345"/>
                  </a:lnTo>
                  <a:lnTo>
                    <a:pt x="173" y="385"/>
                  </a:lnTo>
                  <a:lnTo>
                    <a:pt x="149" y="426"/>
                  </a:lnTo>
                  <a:lnTo>
                    <a:pt x="149" y="426"/>
                  </a:lnTo>
                  <a:lnTo>
                    <a:pt x="124" y="472"/>
                  </a:lnTo>
                  <a:lnTo>
                    <a:pt x="102" y="520"/>
                  </a:lnTo>
                  <a:lnTo>
                    <a:pt x="83" y="568"/>
                  </a:lnTo>
                  <a:lnTo>
                    <a:pt x="64" y="617"/>
                  </a:lnTo>
                  <a:lnTo>
                    <a:pt x="48" y="667"/>
                  </a:lnTo>
                  <a:lnTo>
                    <a:pt x="35" y="718"/>
                  </a:lnTo>
                  <a:lnTo>
                    <a:pt x="23" y="769"/>
                  </a:lnTo>
                  <a:lnTo>
                    <a:pt x="15" y="822"/>
                  </a:lnTo>
                  <a:lnTo>
                    <a:pt x="7" y="875"/>
                  </a:lnTo>
                  <a:lnTo>
                    <a:pt x="2" y="928"/>
                  </a:lnTo>
                  <a:lnTo>
                    <a:pt x="0" y="982"/>
                  </a:lnTo>
                  <a:lnTo>
                    <a:pt x="0" y="1035"/>
                  </a:lnTo>
                  <a:lnTo>
                    <a:pt x="2" y="1090"/>
                  </a:lnTo>
                  <a:lnTo>
                    <a:pt x="5" y="1146"/>
                  </a:lnTo>
                  <a:lnTo>
                    <a:pt x="12" y="1200"/>
                  </a:lnTo>
                  <a:lnTo>
                    <a:pt x="22" y="1255"/>
                  </a:lnTo>
                  <a:lnTo>
                    <a:pt x="31" y="1311"/>
                  </a:lnTo>
                  <a:lnTo>
                    <a:pt x="46" y="1365"/>
                  </a:lnTo>
                  <a:lnTo>
                    <a:pt x="61" y="1420"/>
                  </a:lnTo>
                  <a:lnTo>
                    <a:pt x="79" y="1474"/>
                  </a:lnTo>
                  <a:lnTo>
                    <a:pt x="101" y="1529"/>
                  </a:lnTo>
                  <a:lnTo>
                    <a:pt x="124" y="1583"/>
                  </a:lnTo>
                  <a:lnTo>
                    <a:pt x="149" y="1636"/>
                  </a:lnTo>
                  <a:lnTo>
                    <a:pt x="177" y="1689"/>
                  </a:lnTo>
                  <a:lnTo>
                    <a:pt x="206" y="1742"/>
                  </a:lnTo>
                  <a:lnTo>
                    <a:pt x="239" y="1793"/>
                  </a:lnTo>
                  <a:lnTo>
                    <a:pt x="274" y="1844"/>
                  </a:lnTo>
                  <a:lnTo>
                    <a:pt x="312" y="1895"/>
                  </a:lnTo>
                  <a:lnTo>
                    <a:pt x="353" y="1943"/>
                  </a:lnTo>
                  <a:lnTo>
                    <a:pt x="396" y="1993"/>
                  </a:lnTo>
                  <a:lnTo>
                    <a:pt x="441" y="2039"/>
                  </a:lnTo>
                  <a:lnTo>
                    <a:pt x="489" y="2085"/>
                  </a:lnTo>
                  <a:lnTo>
                    <a:pt x="2552" y="2085"/>
                  </a:lnTo>
                  <a:lnTo>
                    <a:pt x="2552" y="2085"/>
                  </a:lnTo>
                  <a:lnTo>
                    <a:pt x="2526" y="2070"/>
                  </a:lnTo>
                  <a:lnTo>
                    <a:pt x="2450" y="2026"/>
                  </a:lnTo>
                  <a:lnTo>
                    <a:pt x="2336" y="1955"/>
                  </a:lnTo>
                  <a:lnTo>
                    <a:pt x="2266" y="1910"/>
                  </a:lnTo>
                  <a:lnTo>
                    <a:pt x="2192" y="1860"/>
                  </a:lnTo>
                  <a:lnTo>
                    <a:pt x="2111" y="1808"/>
                  </a:lnTo>
                  <a:lnTo>
                    <a:pt x="2025" y="1748"/>
                  </a:lnTo>
                  <a:lnTo>
                    <a:pt x="1938" y="1685"/>
                  </a:lnTo>
                  <a:lnTo>
                    <a:pt x="1849" y="1619"/>
                  </a:lnTo>
                  <a:lnTo>
                    <a:pt x="1758" y="1550"/>
                  </a:lnTo>
                  <a:lnTo>
                    <a:pt x="1667" y="1477"/>
                  </a:lnTo>
                  <a:lnTo>
                    <a:pt x="1578" y="1403"/>
                  </a:lnTo>
                  <a:lnTo>
                    <a:pt x="1492" y="1326"/>
                  </a:lnTo>
                  <a:lnTo>
                    <a:pt x="1451" y="1286"/>
                  </a:lnTo>
                  <a:lnTo>
                    <a:pt x="1410" y="1246"/>
                  </a:lnTo>
                  <a:lnTo>
                    <a:pt x="1370" y="1207"/>
                  </a:lnTo>
                  <a:lnTo>
                    <a:pt x="1332" y="1167"/>
                  </a:lnTo>
                  <a:lnTo>
                    <a:pt x="1296" y="1126"/>
                  </a:lnTo>
                  <a:lnTo>
                    <a:pt x="1261" y="1086"/>
                  </a:lnTo>
                  <a:lnTo>
                    <a:pt x="1227" y="1045"/>
                  </a:lnTo>
                  <a:lnTo>
                    <a:pt x="1195" y="1004"/>
                  </a:lnTo>
                  <a:lnTo>
                    <a:pt x="1167" y="962"/>
                  </a:lnTo>
                  <a:lnTo>
                    <a:pt x="1139" y="923"/>
                  </a:lnTo>
                  <a:lnTo>
                    <a:pt x="1114" y="881"/>
                  </a:lnTo>
                  <a:lnTo>
                    <a:pt x="1091" y="840"/>
                  </a:lnTo>
                  <a:lnTo>
                    <a:pt x="1071" y="801"/>
                  </a:lnTo>
                  <a:lnTo>
                    <a:pt x="1055" y="761"/>
                  </a:lnTo>
                  <a:lnTo>
                    <a:pt x="1042" y="720"/>
                  </a:lnTo>
                  <a:lnTo>
                    <a:pt x="1030" y="680"/>
                  </a:lnTo>
                  <a:lnTo>
                    <a:pt x="1022" y="642"/>
                  </a:lnTo>
                  <a:lnTo>
                    <a:pt x="1017" y="602"/>
                  </a:lnTo>
                  <a:lnTo>
                    <a:pt x="1015" y="565"/>
                  </a:lnTo>
                  <a:lnTo>
                    <a:pt x="1019" y="527"/>
                  </a:lnTo>
                  <a:lnTo>
                    <a:pt x="1023" y="489"/>
                  </a:lnTo>
                  <a:lnTo>
                    <a:pt x="1028" y="470"/>
                  </a:lnTo>
                  <a:lnTo>
                    <a:pt x="1033" y="452"/>
                  </a:lnTo>
                  <a:lnTo>
                    <a:pt x="1040" y="434"/>
                  </a:lnTo>
                  <a:lnTo>
                    <a:pt x="1048" y="416"/>
                  </a:lnTo>
                  <a:lnTo>
                    <a:pt x="1057" y="398"/>
                  </a:lnTo>
                  <a:lnTo>
                    <a:pt x="1066" y="381"/>
                  </a:lnTo>
                  <a:lnTo>
                    <a:pt x="1076" y="363"/>
                  </a:lnTo>
                  <a:lnTo>
                    <a:pt x="1088" y="347"/>
                  </a:lnTo>
                  <a:lnTo>
                    <a:pt x="1101" y="330"/>
                  </a:lnTo>
                  <a:lnTo>
                    <a:pt x="1116" y="312"/>
                  </a:lnTo>
                  <a:lnTo>
                    <a:pt x="1131" y="295"/>
                  </a:lnTo>
                  <a:lnTo>
                    <a:pt x="1147" y="281"/>
                  </a:lnTo>
                  <a:lnTo>
                    <a:pt x="1182" y="248"/>
                  </a:lnTo>
                  <a:lnTo>
                    <a:pt x="1223" y="216"/>
                  </a:lnTo>
                  <a:lnTo>
                    <a:pt x="1269" y="186"/>
                  </a:lnTo>
                  <a:lnTo>
                    <a:pt x="1321" y="158"/>
                  </a:lnTo>
                  <a:lnTo>
                    <a:pt x="1377" y="130"/>
                  </a:lnTo>
                  <a:lnTo>
                    <a:pt x="1377" y="130"/>
                  </a:lnTo>
                  <a:close/>
                </a:path>
              </a:pathLst>
            </a:custGeom>
            <a:solidFill>
              <a:schemeClr val="bg1">
                <a:lumMod val="95000"/>
                <a:alpha val="34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Freeform 11"/>
            <p:cNvSpPr>
              <a:spLocks/>
            </p:cNvSpPr>
            <p:nvPr userDrawn="1"/>
          </p:nvSpPr>
          <p:spPr bwMode="auto">
            <a:xfrm>
              <a:off x="1155701" y="5800928"/>
              <a:ext cx="3420872" cy="5699176"/>
            </a:xfrm>
            <a:custGeom>
              <a:avLst/>
              <a:gdLst/>
              <a:ahLst/>
              <a:cxnLst>
                <a:cxn ang="0">
                  <a:pos x="99" y="1804"/>
                </a:cxn>
                <a:cxn ang="0">
                  <a:pos x="57" y="1647"/>
                </a:cxn>
                <a:cxn ang="0">
                  <a:pos x="29" y="1492"/>
                </a:cxn>
                <a:cxn ang="0">
                  <a:pos x="10" y="1342"/>
                </a:cxn>
                <a:cxn ang="0">
                  <a:pos x="1" y="1195"/>
                </a:cxn>
                <a:cxn ang="0">
                  <a:pos x="1" y="1054"/>
                </a:cxn>
                <a:cxn ang="0">
                  <a:pos x="10" y="919"/>
                </a:cxn>
                <a:cxn ang="0">
                  <a:pos x="26" y="790"/>
                </a:cxn>
                <a:cxn ang="0">
                  <a:pos x="49" y="667"/>
                </a:cxn>
                <a:cxn ang="0">
                  <a:pos x="81" y="553"/>
                </a:cxn>
                <a:cxn ang="0">
                  <a:pos x="117" y="445"/>
                </a:cxn>
                <a:cxn ang="0">
                  <a:pos x="158" y="346"/>
                </a:cxn>
                <a:cxn ang="0">
                  <a:pos x="203" y="255"/>
                </a:cxn>
                <a:cxn ang="0">
                  <a:pos x="254" y="176"/>
                </a:cxn>
                <a:cxn ang="0">
                  <a:pos x="307" y="105"/>
                </a:cxn>
                <a:cxn ang="0">
                  <a:pos x="363" y="47"/>
                </a:cxn>
                <a:cxn ang="0">
                  <a:pos x="421" y="0"/>
                </a:cxn>
                <a:cxn ang="0">
                  <a:pos x="383" y="57"/>
                </a:cxn>
                <a:cxn ang="0">
                  <a:pos x="317" y="176"/>
                </a:cxn>
                <a:cxn ang="0">
                  <a:pos x="265" y="298"/>
                </a:cxn>
                <a:cxn ang="0">
                  <a:pos x="226" y="421"/>
                </a:cxn>
                <a:cxn ang="0">
                  <a:pos x="201" y="544"/>
                </a:cxn>
                <a:cxn ang="0">
                  <a:pos x="188" y="667"/>
                </a:cxn>
                <a:cxn ang="0">
                  <a:pos x="186" y="789"/>
                </a:cxn>
                <a:cxn ang="0">
                  <a:pos x="196" y="911"/>
                </a:cxn>
                <a:cxn ang="0">
                  <a:pos x="219" y="1030"/>
                </a:cxn>
                <a:cxn ang="0">
                  <a:pos x="252" y="1147"/>
                </a:cxn>
                <a:cxn ang="0">
                  <a:pos x="297" y="1261"/>
                </a:cxn>
                <a:cxn ang="0">
                  <a:pos x="351" y="1371"/>
                </a:cxn>
                <a:cxn ang="0">
                  <a:pos x="416" y="1477"/>
                </a:cxn>
                <a:cxn ang="0">
                  <a:pos x="492" y="1578"/>
                </a:cxn>
                <a:cxn ang="0">
                  <a:pos x="576" y="1674"/>
                </a:cxn>
                <a:cxn ang="0">
                  <a:pos x="668" y="1763"/>
                </a:cxn>
                <a:cxn ang="0">
                  <a:pos x="99" y="1804"/>
                </a:cxn>
              </a:cxnLst>
              <a:rect l="0" t="0" r="r" b="b"/>
              <a:pathLst>
                <a:path w="718" h="1804">
                  <a:moveTo>
                    <a:pt x="99" y="1804"/>
                  </a:moveTo>
                  <a:lnTo>
                    <a:pt x="99" y="1804"/>
                  </a:lnTo>
                  <a:lnTo>
                    <a:pt x="77" y="1725"/>
                  </a:lnTo>
                  <a:lnTo>
                    <a:pt x="57" y="1647"/>
                  </a:lnTo>
                  <a:lnTo>
                    <a:pt x="43" y="1570"/>
                  </a:lnTo>
                  <a:lnTo>
                    <a:pt x="29" y="1492"/>
                  </a:lnTo>
                  <a:lnTo>
                    <a:pt x="18" y="1416"/>
                  </a:lnTo>
                  <a:lnTo>
                    <a:pt x="10" y="1342"/>
                  </a:lnTo>
                  <a:lnTo>
                    <a:pt x="5" y="1267"/>
                  </a:lnTo>
                  <a:lnTo>
                    <a:pt x="1" y="1195"/>
                  </a:lnTo>
                  <a:lnTo>
                    <a:pt x="0" y="1124"/>
                  </a:lnTo>
                  <a:lnTo>
                    <a:pt x="1" y="1054"/>
                  </a:lnTo>
                  <a:lnTo>
                    <a:pt x="5" y="987"/>
                  </a:lnTo>
                  <a:lnTo>
                    <a:pt x="10" y="919"/>
                  </a:lnTo>
                  <a:lnTo>
                    <a:pt x="18" y="853"/>
                  </a:lnTo>
                  <a:lnTo>
                    <a:pt x="26" y="790"/>
                  </a:lnTo>
                  <a:lnTo>
                    <a:pt x="38" y="728"/>
                  </a:lnTo>
                  <a:lnTo>
                    <a:pt x="49" y="667"/>
                  </a:lnTo>
                  <a:lnTo>
                    <a:pt x="64" y="609"/>
                  </a:lnTo>
                  <a:lnTo>
                    <a:pt x="81" y="553"/>
                  </a:lnTo>
                  <a:lnTo>
                    <a:pt x="97" y="496"/>
                  </a:lnTo>
                  <a:lnTo>
                    <a:pt x="117" y="445"/>
                  </a:lnTo>
                  <a:lnTo>
                    <a:pt x="137" y="394"/>
                  </a:lnTo>
                  <a:lnTo>
                    <a:pt x="158" y="346"/>
                  </a:lnTo>
                  <a:lnTo>
                    <a:pt x="180" y="300"/>
                  </a:lnTo>
                  <a:lnTo>
                    <a:pt x="203" y="255"/>
                  </a:lnTo>
                  <a:lnTo>
                    <a:pt x="227" y="214"/>
                  </a:lnTo>
                  <a:lnTo>
                    <a:pt x="254" y="176"/>
                  </a:lnTo>
                  <a:lnTo>
                    <a:pt x="280" y="140"/>
                  </a:lnTo>
                  <a:lnTo>
                    <a:pt x="307" y="105"/>
                  </a:lnTo>
                  <a:lnTo>
                    <a:pt x="335" y="76"/>
                  </a:lnTo>
                  <a:lnTo>
                    <a:pt x="363" y="47"/>
                  </a:lnTo>
                  <a:lnTo>
                    <a:pt x="391" y="21"/>
                  </a:lnTo>
                  <a:lnTo>
                    <a:pt x="421" y="0"/>
                  </a:lnTo>
                  <a:lnTo>
                    <a:pt x="421" y="0"/>
                  </a:lnTo>
                  <a:lnTo>
                    <a:pt x="383" y="57"/>
                  </a:lnTo>
                  <a:lnTo>
                    <a:pt x="348" y="117"/>
                  </a:lnTo>
                  <a:lnTo>
                    <a:pt x="317" y="176"/>
                  </a:lnTo>
                  <a:lnTo>
                    <a:pt x="289" y="237"/>
                  </a:lnTo>
                  <a:lnTo>
                    <a:pt x="265" y="298"/>
                  </a:lnTo>
                  <a:lnTo>
                    <a:pt x="244" y="359"/>
                  </a:lnTo>
                  <a:lnTo>
                    <a:pt x="226" y="421"/>
                  </a:lnTo>
                  <a:lnTo>
                    <a:pt x="213" y="482"/>
                  </a:lnTo>
                  <a:lnTo>
                    <a:pt x="201" y="544"/>
                  </a:lnTo>
                  <a:lnTo>
                    <a:pt x="193" y="605"/>
                  </a:lnTo>
                  <a:lnTo>
                    <a:pt x="188" y="667"/>
                  </a:lnTo>
                  <a:lnTo>
                    <a:pt x="185" y="728"/>
                  </a:lnTo>
                  <a:lnTo>
                    <a:pt x="186" y="789"/>
                  </a:lnTo>
                  <a:lnTo>
                    <a:pt x="189" y="850"/>
                  </a:lnTo>
                  <a:lnTo>
                    <a:pt x="196" y="911"/>
                  </a:lnTo>
                  <a:lnTo>
                    <a:pt x="206" y="970"/>
                  </a:lnTo>
                  <a:lnTo>
                    <a:pt x="219" y="1030"/>
                  </a:lnTo>
                  <a:lnTo>
                    <a:pt x="234" y="1089"/>
                  </a:lnTo>
                  <a:lnTo>
                    <a:pt x="252" y="1147"/>
                  </a:lnTo>
                  <a:lnTo>
                    <a:pt x="274" y="1205"/>
                  </a:lnTo>
                  <a:lnTo>
                    <a:pt x="297" y="1261"/>
                  </a:lnTo>
                  <a:lnTo>
                    <a:pt x="323" y="1317"/>
                  </a:lnTo>
                  <a:lnTo>
                    <a:pt x="351" y="1371"/>
                  </a:lnTo>
                  <a:lnTo>
                    <a:pt x="383" y="1424"/>
                  </a:lnTo>
                  <a:lnTo>
                    <a:pt x="416" y="1477"/>
                  </a:lnTo>
                  <a:lnTo>
                    <a:pt x="452" y="1528"/>
                  </a:lnTo>
                  <a:lnTo>
                    <a:pt x="492" y="1578"/>
                  </a:lnTo>
                  <a:lnTo>
                    <a:pt x="531" y="1626"/>
                  </a:lnTo>
                  <a:lnTo>
                    <a:pt x="576" y="1674"/>
                  </a:lnTo>
                  <a:lnTo>
                    <a:pt x="620" y="1718"/>
                  </a:lnTo>
                  <a:lnTo>
                    <a:pt x="668" y="1763"/>
                  </a:lnTo>
                  <a:lnTo>
                    <a:pt x="718" y="1804"/>
                  </a:lnTo>
                  <a:lnTo>
                    <a:pt x="99" y="1804"/>
                  </a:lnTo>
                  <a:lnTo>
                    <a:pt x="99" y="180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7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rgbClr val="768D5A"/>
          </a:solidFill>
          <a:latin typeface="+mj-lt"/>
          <a:ea typeface="ＭＳ Ｐゴシック" pitchFamily="-123" charset="-128"/>
          <a:cs typeface="ＭＳ Ｐゴシック" pitchFamily="-123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84" charset="0"/>
        <a:buChar char="•"/>
        <a:defRPr sz="2400" kern="1200">
          <a:solidFill>
            <a:srgbClr val="AF9738"/>
          </a:solidFill>
          <a:latin typeface="+mn-lt"/>
          <a:ea typeface="ＭＳ Ｐゴシック" pitchFamily="-123" charset="-128"/>
          <a:cs typeface="ＭＳ Ｐゴシック" pitchFamily="-123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84" charset="0"/>
        <a:buChar char="–"/>
        <a:defRPr sz="2000" kern="1200">
          <a:solidFill>
            <a:srgbClr val="AF9738"/>
          </a:solidFill>
          <a:latin typeface="+mn-lt"/>
          <a:ea typeface="ＭＳ Ｐゴシック" pitchFamily="-123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84" charset="0"/>
        <a:buChar char="•"/>
        <a:defRPr kern="1200">
          <a:solidFill>
            <a:srgbClr val="AF9738"/>
          </a:solidFill>
          <a:latin typeface="+mn-lt"/>
          <a:ea typeface="ＭＳ Ｐゴシック" pitchFamily="-123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84" charset="0"/>
        <a:buChar char="–"/>
        <a:defRPr sz="1600" kern="1200">
          <a:solidFill>
            <a:srgbClr val="AF9738"/>
          </a:solidFill>
          <a:latin typeface="+mn-lt"/>
          <a:ea typeface="ＭＳ Ｐゴシック" pitchFamily="-123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84" charset="0"/>
        <a:buChar char="»"/>
        <a:defRPr sz="1600" kern="1200">
          <a:solidFill>
            <a:srgbClr val="AF9738"/>
          </a:solidFill>
          <a:latin typeface="+mn-lt"/>
          <a:ea typeface="ＭＳ Ｐゴシック" pitchFamily="-123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rotor.avi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3"/>
          <p:cNvSpPr>
            <a:spLocks noGrp="1"/>
          </p:cNvSpPr>
          <p:nvPr>
            <p:ph type="ctrTitle"/>
          </p:nvPr>
        </p:nvSpPr>
        <p:spPr>
          <a:xfrm>
            <a:off x="990600" y="762000"/>
            <a:ext cx="6858000" cy="1416050"/>
          </a:xfrm>
        </p:spPr>
        <p:txBody>
          <a:bodyPr/>
          <a:lstStyle/>
          <a:p>
            <a:pPr eaLnBrk="1" hangingPunct="1"/>
            <a:r>
              <a:rPr lang="en-US" sz="5400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WAVES</a:t>
            </a:r>
            <a:r>
              <a:rPr lang="en-US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/>
            </a:r>
            <a:br>
              <a:rPr lang="en-US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</a:br>
            <a:r>
              <a:rPr lang="en-US" sz="3200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Water and Versatile Energy Systems</a:t>
            </a:r>
          </a:p>
        </p:txBody>
      </p:sp>
      <p:sp>
        <p:nvSpPr>
          <p:cNvPr id="15362" name="Subtitle 4"/>
          <p:cNvSpPr>
            <a:spLocks noGrp="1"/>
          </p:cNvSpPr>
          <p:nvPr>
            <p:ph type="subTitle" idx="1"/>
          </p:nvPr>
        </p:nvSpPr>
        <p:spPr>
          <a:xfrm>
            <a:off x="1857375" y="2428875"/>
            <a:ext cx="6073775" cy="3578225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r>
              <a:rPr lang="en-US" sz="2000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Sean Henely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2000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Laura Hereford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2000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Mary Jung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2000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Tatsuya Saito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2000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Edward Toumayan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2000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Sarah Watt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2000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Melanie Wong</a:t>
            </a:r>
          </a:p>
          <a:p>
            <a:pPr algn="ctr" eaLnBrk="1" hangingPunct="1">
              <a:spcBef>
                <a:spcPct val="0"/>
              </a:spcBef>
            </a:pPr>
            <a:endParaRPr lang="en-US" sz="2000" smtClean="0">
              <a:solidFill>
                <a:schemeClr val="tx1"/>
              </a:solidFill>
              <a:ea typeface="ＭＳ Ｐゴシック" pitchFamily="84" charset="-128"/>
              <a:cs typeface="ＭＳ Ｐゴシック" pitchFamily="84" charset="-128"/>
            </a:endParaRPr>
          </a:p>
          <a:p>
            <a:pPr algn="ctr" eaLnBrk="1" hangingPunct="1">
              <a:spcBef>
                <a:spcPct val="0"/>
              </a:spcBef>
            </a:pPr>
            <a:r>
              <a:rPr lang="en-US" sz="2000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Mentor: Dr. James Duncan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2000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Librarian: Nevenka Zdravkovska</a:t>
            </a:r>
          </a:p>
          <a:p>
            <a:pPr eaLnBrk="1" hangingPunct="1"/>
            <a:endParaRPr lang="en-US" smtClean="0">
              <a:solidFill>
                <a:srgbClr val="AF9738"/>
              </a:solidFill>
              <a:ea typeface="ＭＳ Ｐゴシック" pitchFamily="84" charset="-128"/>
              <a:cs typeface="ＭＳ Ｐゴシック" pitchFamily="8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Agenda</a:t>
            </a:r>
          </a:p>
        </p:txBody>
      </p:sp>
      <p:sp>
        <p:nvSpPr>
          <p:cNvPr id="17410" name="Rectangle 3"/>
          <p:cNvSpPr>
            <a:spLocks noGrp="1"/>
          </p:cNvSpPr>
          <p:nvPr>
            <p:ph type="body" idx="4294967295"/>
          </p:nvPr>
        </p:nvSpPr>
        <p:spPr>
          <a:xfrm>
            <a:off x="914400" y="142875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Introduction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</a:rPr>
              <a:t>Research Problem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</a:rPr>
              <a:t>R-WEC</a:t>
            </a:r>
          </a:p>
          <a:p>
            <a:pPr eaLnBrk="1" hangingPunct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Engineering Concepts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Research Questions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Hypotheses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Methodology</a:t>
            </a:r>
          </a:p>
          <a:p>
            <a:pPr eaLnBrk="1" hangingPunct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Construction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Testing</a:t>
            </a:r>
          </a:p>
          <a:p>
            <a:pPr eaLnBrk="1" hangingPunct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Team Composition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Conclusion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</a:rPr>
              <a:t>Current Status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</a:rPr>
              <a:t>Future Direction</a:t>
            </a:r>
            <a:endParaRPr lang="en-US" sz="180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Advice for Freshmen</a:t>
            </a:r>
          </a:p>
        </p:txBody>
      </p:sp>
      <p:pic>
        <p:nvPicPr>
          <p:cNvPr id="17411" name="Picture 4" descr="edinwater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22130" r="22102" b="1292"/>
          <a:stretch>
            <a:fillRect/>
          </a:stretch>
        </p:blipFill>
        <p:spPr bwMode="auto">
          <a:xfrm>
            <a:off x="4714876" y="1500174"/>
            <a:ext cx="2928958" cy="3728179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Introduction:  Research Problem</a:t>
            </a:r>
          </a:p>
        </p:txBody>
      </p:sp>
      <p:sp>
        <p:nvSpPr>
          <p:cNvPr id="19458" name="Rectangle 3"/>
          <p:cNvSpPr>
            <a:spLocks noGrp="1"/>
          </p:cNvSpPr>
          <p:nvPr>
            <p:ph type="body" idx="4294967295"/>
          </p:nvPr>
        </p:nvSpPr>
        <p:spPr>
          <a:xfrm>
            <a:off x="571500" y="1600200"/>
            <a:ext cx="8215313" cy="4525963"/>
          </a:xfrm>
        </p:spPr>
        <p:txBody>
          <a:bodyPr/>
          <a:lstStyle/>
          <a:p>
            <a:pPr eaLnBrk="1" hangingPunct="1"/>
            <a:r>
              <a:rPr lang="en-US" sz="28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Shift towards clean, renewable energy sources</a:t>
            </a:r>
          </a:p>
          <a:p>
            <a:pPr eaLnBrk="1" hangingPunct="1"/>
            <a:r>
              <a:rPr lang="en-US" sz="28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The study of ocean energy will increase the viability of this technology</a:t>
            </a:r>
          </a:p>
          <a:p>
            <a:r>
              <a:rPr lang="en-US" sz="28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Ocean wave action delivers 2,700 gigawatts (GW) of power</a:t>
            </a:r>
          </a:p>
          <a:p>
            <a:r>
              <a:rPr lang="en-US" sz="28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500 GW are available</a:t>
            </a:r>
          </a:p>
          <a:p>
            <a:r>
              <a:rPr lang="en-US" sz="28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50 GW are of practical use for energy conversion</a:t>
            </a:r>
          </a:p>
          <a:p>
            <a:endParaRPr lang="en-US">
              <a:solidFill>
                <a:schemeClr val="tx1"/>
              </a:solidFill>
              <a:ea typeface="ＭＳ Ｐゴシック" pitchFamily="84" charset="-128"/>
              <a:cs typeface="ＭＳ Ｐゴシック" pitchFamily="84" charset="-128"/>
            </a:endParaRPr>
          </a:p>
          <a:p>
            <a:pPr eaLnBrk="1" hangingPunct="1"/>
            <a:endParaRPr lang="en-US">
              <a:solidFill>
                <a:schemeClr val="tx1"/>
              </a:solidFill>
              <a:ea typeface="ＭＳ Ｐゴシック" pitchFamily="84" charset="-128"/>
              <a:cs typeface="ＭＳ Ｐゴシック" pitchFamily="84" charset="-128"/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50" y="5072063"/>
            <a:ext cx="1547813" cy="154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Introduction:  R-WEC</a:t>
            </a:r>
          </a:p>
        </p:txBody>
      </p:sp>
      <p:sp>
        <p:nvSpPr>
          <p:cNvPr id="21506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38862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Rotary Wave Energy Converter (R-WEC)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Power output measured by weight-pulley system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Materials: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</a:rPr>
              <a:t>Closed cell syntactic foam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</a:rPr>
              <a:t>Aluminum rod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Dimensions: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</a:rPr>
              <a:t>Length: 6 ft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</a:rPr>
              <a:t>Outer diameter: 4 in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</a:rPr>
              <a:t>Inner diameter: 1 in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</a:rPr>
              <a:t>Pitch: 4 ft</a:t>
            </a:r>
          </a:p>
        </p:txBody>
      </p:sp>
      <p:grpSp>
        <p:nvGrpSpPr>
          <p:cNvPr id="21507" name="Group 18"/>
          <p:cNvGrpSpPr>
            <a:grpSpLocks/>
          </p:cNvGrpSpPr>
          <p:nvPr/>
        </p:nvGrpSpPr>
        <p:grpSpPr bwMode="auto">
          <a:xfrm>
            <a:off x="4267200" y="1905000"/>
            <a:ext cx="4191000" cy="2895600"/>
            <a:chOff x="2688" y="1200"/>
            <a:chExt cx="2640" cy="1824"/>
          </a:xfrm>
        </p:grpSpPr>
        <p:pic>
          <p:nvPicPr>
            <p:cNvPr id="2150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9793" r="6267" b="57143"/>
            <a:stretch>
              <a:fillRect/>
            </a:stretch>
          </p:blipFill>
          <p:spPr bwMode="auto">
            <a:xfrm>
              <a:off x="2688" y="1248"/>
              <a:ext cx="2640" cy="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09" name="Line 7"/>
            <p:cNvSpPr>
              <a:spLocks noChangeShapeType="1"/>
            </p:cNvSpPr>
            <p:nvPr/>
          </p:nvSpPr>
          <p:spPr bwMode="auto">
            <a:xfrm>
              <a:off x="3456" y="1440"/>
              <a:ext cx="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0" name="Line 8"/>
            <p:cNvSpPr>
              <a:spLocks noChangeShapeType="1"/>
            </p:cNvSpPr>
            <p:nvPr/>
          </p:nvSpPr>
          <p:spPr bwMode="auto">
            <a:xfrm>
              <a:off x="4656" y="1440"/>
              <a:ext cx="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1" name="Line 9"/>
            <p:cNvSpPr>
              <a:spLocks noChangeShapeType="1"/>
            </p:cNvSpPr>
            <p:nvPr/>
          </p:nvSpPr>
          <p:spPr bwMode="auto">
            <a:xfrm>
              <a:off x="2880" y="1392"/>
              <a:ext cx="0" cy="15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2" name="Line 11"/>
            <p:cNvSpPr>
              <a:spLocks noChangeShapeType="1"/>
            </p:cNvSpPr>
            <p:nvPr/>
          </p:nvSpPr>
          <p:spPr bwMode="auto">
            <a:xfrm>
              <a:off x="5280" y="1392"/>
              <a:ext cx="0" cy="15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3" name="Line 12"/>
            <p:cNvSpPr>
              <a:spLocks noChangeShapeType="1"/>
            </p:cNvSpPr>
            <p:nvPr/>
          </p:nvSpPr>
          <p:spPr bwMode="auto">
            <a:xfrm>
              <a:off x="3456" y="2304"/>
              <a:ext cx="1200" cy="0"/>
            </a:xfrm>
            <a:prstGeom prst="line">
              <a:avLst/>
            </a:prstGeom>
            <a:noFill/>
            <a:ln w="57150">
              <a:solidFill>
                <a:srgbClr val="047216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4" name="Line 13"/>
            <p:cNvSpPr>
              <a:spLocks noChangeShapeType="1"/>
            </p:cNvSpPr>
            <p:nvPr/>
          </p:nvSpPr>
          <p:spPr bwMode="auto">
            <a:xfrm>
              <a:off x="2928" y="2832"/>
              <a:ext cx="2304" cy="0"/>
            </a:xfrm>
            <a:prstGeom prst="line">
              <a:avLst/>
            </a:prstGeom>
            <a:noFill/>
            <a:ln w="57150">
              <a:solidFill>
                <a:srgbClr val="047216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5" name="Line 16"/>
            <p:cNvSpPr>
              <a:spLocks noChangeShapeType="1"/>
            </p:cNvSpPr>
            <p:nvPr/>
          </p:nvSpPr>
          <p:spPr bwMode="auto">
            <a:xfrm flipH="1">
              <a:off x="3360" y="1392"/>
              <a:ext cx="0" cy="240"/>
            </a:xfrm>
            <a:prstGeom prst="line">
              <a:avLst/>
            </a:prstGeom>
            <a:noFill/>
            <a:ln w="44450">
              <a:solidFill>
                <a:srgbClr val="047216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6" name="Text Box 17"/>
            <p:cNvSpPr txBox="1">
              <a:spLocks noChangeArrowheads="1"/>
            </p:cNvSpPr>
            <p:nvPr/>
          </p:nvSpPr>
          <p:spPr bwMode="auto">
            <a:xfrm>
              <a:off x="3552" y="2832"/>
              <a:ext cx="11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742950" indent="-285750">
                <a:spcBef>
                  <a:spcPct val="50000"/>
                </a:spcBef>
                <a:buFont typeface="Wingdings" pitchFamily="84" charset="2"/>
                <a:buNone/>
              </a:pPr>
              <a:r>
                <a:rPr lang="en-US" sz="1400">
                  <a:latin typeface="Palatino Linotype" charset="0"/>
                </a:rPr>
                <a:t>Length</a:t>
              </a:r>
            </a:p>
          </p:txBody>
        </p:sp>
        <p:sp>
          <p:nvSpPr>
            <p:cNvPr id="21517" name="Text Box 20"/>
            <p:cNvSpPr txBox="1">
              <a:spLocks noChangeArrowheads="1"/>
            </p:cNvSpPr>
            <p:nvPr/>
          </p:nvSpPr>
          <p:spPr bwMode="auto">
            <a:xfrm>
              <a:off x="3600" y="2352"/>
              <a:ext cx="11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742950" indent="-285750">
                <a:spcBef>
                  <a:spcPct val="50000"/>
                </a:spcBef>
                <a:buFont typeface="Wingdings" pitchFamily="84" charset="2"/>
                <a:buNone/>
              </a:pPr>
              <a:r>
                <a:rPr lang="en-US" sz="1400">
                  <a:latin typeface="Palatino Linotype" charset="0"/>
                </a:rPr>
                <a:t>Pitch</a:t>
              </a:r>
            </a:p>
          </p:txBody>
        </p:sp>
        <p:sp>
          <p:nvSpPr>
            <p:cNvPr id="21518" name="Text Box 21"/>
            <p:cNvSpPr txBox="1">
              <a:spLocks noChangeArrowheads="1"/>
            </p:cNvSpPr>
            <p:nvPr/>
          </p:nvSpPr>
          <p:spPr bwMode="auto">
            <a:xfrm>
              <a:off x="2928" y="1200"/>
              <a:ext cx="100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742950" indent="-285750">
                <a:spcBef>
                  <a:spcPct val="50000"/>
                </a:spcBef>
                <a:buFont typeface="Wingdings" pitchFamily="84" charset="2"/>
                <a:buNone/>
              </a:pPr>
              <a:r>
                <a:rPr lang="en-US" sz="1400">
                  <a:latin typeface="Palatino Linotype" charset="0"/>
                </a:rPr>
                <a:t>Radius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Engineering Concepts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4294967295"/>
          </p:nvPr>
        </p:nvSpPr>
        <p:spPr>
          <a:xfrm>
            <a:off x="357188" y="4143375"/>
            <a:ext cx="4357687" cy="2428875"/>
          </a:xfrm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Angular Pressure</a:t>
            </a:r>
          </a:p>
          <a:p>
            <a:pPr lvl="1"/>
            <a:r>
              <a:rPr lang="en-US" smtClean="0">
                <a:solidFill>
                  <a:schemeClr val="tx1"/>
                </a:solidFill>
              </a:rPr>
              <a:t>Tangential to outer surface of device</a:t>
            </a:r>
          </a:p>
          <a:p>
            <a:pPr lvl="1"/>
            <a:r>
              <a:rPr lang="en-US" smtClean="0">
                <a:solidFill>
                  <a:schemeClr val="tx1"/>
                </a:solidFill>
              </a:rPr>
              <a:t>Contributes to moment on device</a:t>
            </a:r>
          </a:p>
          <a:p>
            <a:pPr lvl="1"/>
            <a:r>
              <a:rPr lang="en-US" smtClean="0">
                <a:solidFill>
                  <a:schemeClr val="tx1"/>
                </a:solidFill>
              </a:rPr>
              <a:t>Resultant force causes device to rotate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38" y="1428750"/>
            <a:ext cx="2590800" cy="2562225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0" y="1428750"/>
            <a:ext cx="2643188" cy="2562225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3"/>
          <p:cNvSpPr txBox="1">
            <a:spLocks/>
          </p:cNvSpPr>
          <p:nvPr/>
        </p:nvSpPr>
        <p:spPr bwMode="auto">
          <a:xfrm>
            <a:off x="2714625" y="4600575"/>
            <a:ext cx="4757738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 typeface="Arial" pitchFamily="-123" charset="0"/>
              <a:buChar char="•"/>
              <a:defRPr/>
            </a:pPr>
            <a:endParaRPr lang="en-US" sz="2000" dirty="0">
              <a:latin typeface="+mn-lt"/>
              <a:ea typeface="ＭＳ Ｐゴシック" pitchFamily="-123" charset="-128"/>
              <a:cs typeface="+mn-cs"/>
            </a:endParaRPr>
          </a:p>
        </p:txBody>
      </p:sp>
      <p:sp>
        <p:nvSpPr>
          <p:cNvPr id="9" name="Rectangle 3"/>
          <p:cNvSpPr txBox="1">
            <a:spLocks/>
          </p:cNvSpPr>
          <p:nvPr/>
        </p:nvSpPr>
        <p:spPr bwMode="auto">
          <a:xfrm>
            <a:off x="4643438" y="4214813"/>
            <a:ext cx="4214812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 typeface="Arial" pitchFamily="-123" charset="0"/>
              <a:buChar char="•"/>
              <a:defRPr/>
            </a:pPr>
            <a:r>
              <a:rPr lang="en-US" dirty="0">
                <a:latin typeface="+mn-lt"/>
                <a:ea typeface="ＭＳ Ｐゴシック" pitchFamily="-123" charset="-128"/>
                <a:cs typeface="ＭＳ Ｐゴシック" pitchFamily="-123" charset="-128"/>
              </a:rPr>
              <a:t>Radial Pressure</a:t>
            </a:r>
            <a:endParaRPr lang="en-US" sz="2000" dirty="0">
              <a:latin typeface="+mn-lt"/>
              <a:ea typeface="ＭＳ Ｐゴシック" pitchFamily="-123" charset="-128"/>
              <a:cs typeface="+mn-cs"/>
            </a:endParaRPr>
          </a:p>
          <a:p>
            <a:pPr marL="742950" lvl="1" indent="-285750" eaLnBrk="0" hangingPunct="0">
              <a:spcBef>
                <a:spcPct val="20000"/>
              </a:spcBef>
              <a:buFont typeface="Arial" pitchFamily="-123" charset="0"/>
              <a:buChar char="–"/>
              <a:defRPr/>
            </a:pPr>
            <a:r>
              <a:rPr lang="en-US" sz="2000" dirty="0">
                <a:latin typeface="+mn-lt"/>
                <a:ea typeface="ＭＳ Ｐゴシック" pitchFamily="-123" charset="-128"/>
                <a:cs typeface="+mn-cs"/>
              </a:rPr>
              <a:t>Normal to outer surface of device</a:t>
            </a:r>
          </a:p>
          <a:p>
            <a:pPr marL="742950" lvl="1" indent="-285750" eaLnBrk="0" hangingPunct="0">
              <a:spcBef>
                <a:spcPct val="20000"/>
              </a:spcBef>
              <a:buFont typeface="Arial" pitchFamily="-123" charset="0"/>
              <a:buChar char="–"/>
              <a:defRPr/>
            </a:pPr>
            <a:r>
              <a:rPr lang="en-US" sz="2000" dirty="0">
                <a:latin typeface="+mn-lt"/>
                <a:ea typeface="ＭＳ Ｐゴシック" pitchFamily="-123" charset="-128"/>
                <a:cs typeface="+mn-cs"/>
              </a:rPr>
              <a:t>Contributes to the buoyancy of the device</a:t>
            </a:r>
          </a:p>
          <a:p>
            <a:pPr marL="742950" lvl="1" indent="-285750" eaLnBrk="0" hangingPunct="0">
              <a:spcBef>
                <a:spcPct val="20000"/>
              </a:spcBef>
              <a:buFont typeface="Arial" pitchFamily="-123" charset="0"/>
              <a:buChar char="–"/>
              <a:defRPr/>
            </a:pPr>
            <a:r>
              <a:rPr lang="en-US" sz="2000" dirty="0">
                <a:latin typeface="+mn-lt"/>
                <a:ea typeface="ＭＳ Ｐゴシック" pitchFamily="-123" charset="-128"/>
                <a:cs typeface="+mn-cs"/>
              </a:rPr>
              <a:t>Resultant force causes device to float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Research Questions</a:t>
            </a:r>
          </a:p>
        </p:txBody>
      </p:sp>
      <p:sp>
        <p:nvSpPr>
          <p:cNvPr id="2560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How can we maximize the power output of a Rotary Wave Energy Converter as a function of wave conditions?</a:t>
            </a:r>
          </a:p>
          <a:p>
            <a:pPr lvl="1" eaLnBrk="1" hangingPunct="1">
              <a:buClr>
                <a:schemeClr val="tx1"/>
              </a:buClr>
            </a:pPr>
            <a:r>
              <a:rPr lang="en-US">
                <a:solidFill>
                  <a:schemeClr val="tx1"/>
                </a:solidFill>
              </a:rPr>
              <a:t>Wave amplitude</a:t>
            </a:r>
          </a:p>
          <a:p>
            <a:pPr lvl="1" eaLnBrk="1" hangingPunct="1">
              <a:buClr>
                <a:schemeClr val="tx1"/>
              </a:buClr>
            </a:pPr>
            <a:r>
              <a:rPr lang="en-US">
                <a:solidFill>
                  <a:schemeClr val="tx1"/>
                </a:solidFill>
              </a:rPr>
              <a:t>Wave frequency</a:t>
            </a:r>
          </a:p>
          <a:p>
            <a:pPr lvl="1" eaLnBrk="1" hangingPunct="1">
              <a:buClr>
                <a:schemeClr val="tx1"/>
              </a:buClr>
            </a:pPr>
            <a:r>
              <a:rPr lang="en-US">
                <a:solidFill>
                  <a:schemeClr val="tx1"/>
                </a:solidFill>
              </a:rPr>
              <a:t>Random sea states</a:t>
            </a:r>
          </a:p>
          <a:p>
            <a:pPr eaLnBrk="1" hangingPunct="1">
              <a:buClr>
                <a:schemeClr val="tx1"/>
              </a:buClr>
            </a:pPr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How can the physical characteristics of the rotor system be adjusted to increase power output?</a:t>
            </a:r>
          </a:p>
          <a:p>
            <a:pPr lvl="1" eaLnBrk="1" hangingPunct="1">
              <a:buClr>
                <a:schemeClr val="tx1"/>
              </a:buClr>
            </a:pPr>
            <a:r>
              <a:rPr lang="en-US">
                <a:solidFill>
                  <a:schemeClr val="tx1"/>
                </a:solidFill>
              </a:rPr>
              <a:t>Rotor</a:t>
            </a:r>
          </a:p>
          <a:p>
            <a:pPr lvl="1" eaLnBrk="1" hangingPunct="1">
              <a:buClr>
                <a:schemeClr val="tx1"/>
              </a:buClr>
            </a:pPr>
            <a:r>
              <a:rPr lang="en-US">
                <a:solidFill>
                  <a:schemeClr val="tx1"/>
                </a:solidFill>
              </a:rPr>
              <a:t>Mooring system</a:t>
            </a:r>
          </a:p>
          <a:p>
            <a:pPr eaLnBrk="1" hangingPunct="1">
              <a:buClr>
                <a:schemeClr val="tx1"/>
              </a:buClr>
            </a:pPr>
            <a:endParaRPr lang="en-US">
              <a:solidFill>
                <a:schemeClr val="tx1"/>
              </a:solidFill>
              <a:ea typeface="ＭＳ Ｐゴシック" pitchFamily="84" charset="-128"/>
              <a:cs typeface="ＭＳ Ｐゴシック" pitchFamily="8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Hypotheses</a:t>
            </a:r>
          </a:p>
        </p:txBody>
      </p:sp>
      <p:sp>
        <p:nvSpPr>
          <p:cNvPr id="27650" name="Rectangle 3"/>
          <p:cNvSpPr>
            <a:spLocks noGrp="1"/>
          </p:cNvSpPr>
          <p:nvPr>
            <p:ph type="body" idx="4294967295"/>
          </p:nvPr>
        </p:nvSpPr>
        <p:spPr>
          <a:xfrm>
            <a:off x="500063" y="1428750"/>
            <a:ext cx="8229600" cy="4525963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The optimum wave amplitude is equal to the outer radius of the R-WEC</a:t>
            </a:r>
          </a:p>
          <a:p>
            <a:pPr eaLnBrk="1" hangingPunct="1">
              <a:buClr>
                <a:schemeClr val="tx1"/>
              </a:buClr>
            </a:pPr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The optimum wavelength is equal to the pitch of the foam spiral</a:t>
            </a:r>
          </a:p>
          <a:p>
            <a:pPr eaLnBrk="1" hangingPunct="1">
              <a:buClr>
                <a:schemeClr val="tx1"/>
              </a:buClr>
            </a:pPr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We need a mooring system that allows the rotor to be parallel to the waves at all times</a:t>
            </a:r>
          </a:p>
        </p:txBody>
      </p:sp>
      <p:pic>
        <p:nvPicPr>
          <p:cNvPr id="27651" name="Picture 3" descr="rotor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50" y="4286250"/>
            <a:ext cx="4430713" cy="200501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Methodology</a:t>
            </a:r>
          </a:p>
        </p:txBody>
      </p:sp>
      <p:sp>
        <p:nvSpPr>
          <p:cNvPr id="2969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Experimental Design</a:t>
            </a:r>
          </a:p>
          <a:p>
            <a:pPr lvl="1" eaLnBrk="1" hangingPunct="1"/>
            <a:r>
              <a:rPr lang="en-US" sz="2400">
                <a:solidFill>
                  <a:schemeClr val="tx1"/>
                </a:solidFill>
              </a:rPr>
              <a:t>Effect of wave characteristics on power output</a:t>
            </a:r>
          </a:p>
          <a:p>
            <a:pPr lvl="1" eaLnBrk="1" hangingPunct="1"/>
            <a:r>
              <a:rPr lang="en-US" sz="2400">
                <a:solidFill>
                  <a:schemeClr val="tx1"/>
                </a:solidFill>
              </a:rPr>
              <a:t>Effect of rotor system on power output</a:t>
            </a:r>
          </a:p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Goals:</a:t>
            </a:r>
          </a:p>
          <a:p>
            <a:pPr lvl="1" eaLnBrk="1" hangingPunct="1"/>
            <a:r>
              <a:rPr lang="en-US" sz="2400">
                <a:solidFill>
                  <a:schemeClr val="tx1"/>
                </a:solidFill>
              </a:rPr>
              <a:t>Construct and test multiple wave rotors</a:t>
            </a:r>
          </a:p>
          <a:p>
            <a:pPr lvl="1" eaLnBrk="1" hangingPunct="1"/>
            <a:r>
              <a:rPr lang="en-US" sz="2400">
                <a:solidFill>
                  <a:schemeClr val="tx1"/>
                </a:solidFill>
              </a:rPr>
              <a:t>Determine optimal wave conditions for each rotor</a:t>
            </a:r>
          </a:p>
          <a:p>
            <a:pPr lvl="1" eaLnBrk="1" hangingPunct="1"/>
            <a:r>
              <a:rPr lang="en-US" sz="2400">
                <a:solidFill>
                  <a:schemeClr val="tx1"/>
                </a:solidFill>
              </a:rPr>
              <a:t>Determine the most optimal mooring system for the         R-WEC</a:t>
            </a:r>
          </a:p>
          <a:p>
            <a:pPr lvl="1" eaLnBrk="1" hangingPunct="1"/>
            <a:r>
              <a:rPr lang="en-US" sz="2400">
                <a:solidFill>
                  <a:schemeClr val="tx1"/>
                </a:solidFill>
              </a:rPr>
              <a:t>Determine how to maximize power output in random sea states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Construction</a:t>
            </a:r>
          </a:p>
        </p:txBody>
      </p:sp>
      <p:pic>
        <p:nvPicPr>
          <p:cNvPr id="31746" name="Picture 4" descr="IMG_0014.JPG"/>
          <p:cNvPicPr>
            <a:picLocks noGrp="1" noChangeAspect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14375" y="1357313"/>
            <a:ext cx="3124200" cy="2343150"/>
          </a:xfr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747" name="Rectangle 6"/>
          <p:cNvSpPr>
            <a:spLocks noChangeArrowheads="1"/>
          </p:cNvSpPr>
          <p:nvPr/>
        </p:nvSpPr>
        <p:spPr bwMode="auto">
          <a:xfrm>
            <a:off x="6202363" y="46307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800"/>
          </a:p>
        </p:txBody>
      </p:sp>
      <p:pic>
        <p:nvPicPr>
          <p:cNvPr id="31748" name="Picture 9" descr="DSC004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357313"/>
            <a:ext cx="3124200" cy="234315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49" name="Picture 8" descr="DSC0045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75" y="4071938"/>
            <a:ext cx="3352800" cy="251460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Testing</a:t>
            </a:r>
          </a:p>
        </p:txBody>
      </p:sp>
      <p:sp>
        <p:nvSpPr>
          <p:cNvPr id="3379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Simulation </a:t>
            </a:r>
          </a:p>
        </p:txBody>
      </p:sp>
      <p:pic>
        <p:nvPicPr>
          <p:cNvPr id="33795" name="Picture 3">
            <a:hlinkClick r:id="" action="ppaction://media"/>
          </p:cNvPr>
          <p:cNvPicPr/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492896"/>
            <a:ext cx="3500466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/>
          </p:cNvSpPr>
          <p:nvPr/>
        </p:nvSpPr>
        <p:spPr bwMode="auto">
          <a:xfrm>
            <a:off x="4643438" y="1571625"/>
            <a:ext cx="38576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 typeface="Arial" pitchFamily="-123" charset="0"/>
              <a:buChar char="•"/>
              <a:defRPr/>
            </a:pPr>
            <a:r>
              <a:rPr lang="en-US" dirty="0">
                <a:latin typeface="+mn-lt"/>
                <a:ea typeface="ＭＳ Ｐゴシック" pitchFamily="-123" charset="-128"/>
                <a:cs typeface="ＭＳ Ｐゴシック" pitchFamily="-123" charset="-128"/>
              </a:rPr>
              <a:t>In the wave tank</a:t>
            </a:r>
          </a:p>
        </p:txBody>
      </p:sp>
      <p:pic>
        <p:nvPicPr>
          <p:cNvPr id="1026" name="Picture 2" descr="C:\Users\Mary\Documents\WAVES\09 Fall\R-WEC.jpg"/>
          <p:cNvPicPr>
            <a:picLocks noChangeAspect="1" noChangeArrowheads="1"/>
          </p:cNvPicPr>
          <p:nvPr/>
        </p:nvPicPr>
        <p:blipFill>
          <a:blip r:embed="rId5" cstate="print"/>
          <a:srcRect r="5033"/>
          <a:stretch>
            <a:fillRect/>
          </a:stretch>
        </p:blipFill>
        <p:spPr bwMode="auto">
          <a:xfrm>
            <a:off x="4644008" y="2492896"/>
            <a:ext cx="3528392" cy="2847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7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37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9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379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Team Composition</a:t>
            </a:r>
          </a:p>
        </p:txBody>
      </p:sp>
      <p:sp>
        <p:nvSpPr>
          <p:cNvPr id="3584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Subgroups</a:t>
            </a:r>
          </a:p>
          <a:p>
            <a:pPr lvl="1" eaLnBrk="1" hangingPunct="1"/>
            <a:r>
              <a:rPr lang="en-US" sz="2400">
                <a:solidFill>
                  <a:schemeClr val="tx1"/>
                </a:solidFill>
              </a:rPr>
              <a:t>Construction</a:t>
            </a:r>
          </a:p>
          <a:p>
            <a:pPr lvl="1" eaLnBrk="1" hangingPunct="1"/>
            <a:r>
              <a:rPr lang="en-US" sz="2400">
                <a:solidFill>
                  <a:schemeClr val="tx1"/>
                </a:solidFill>
              </a:rPr>
              <a:t>Mooring</a:t>
            </a:r>
          </a:p>
          <a:p>
            <a:pPr lvl="1" eaLnBrk="1" hangingPunct="1"/>
            <a:r>
              <a:rPr lang="en-US" sz="2400">
                <a:solidFill>
                  <a:schemeClr val="tx1"/>
                </a:solidFill>
              </a:rPr>
              <a:t>Power Generation</a:t>
            </a:r>
          </a:p>
          <a:p>
            <a:pPr eaLnBrk="1" hangingPunct="1"/>
            <a:endParaRPr lang="en-US" sz="1400">
              <a:solidFill>
                <a:schemeClr val="tx1"/>
              </a:solidFill>
              <a:ea typeface="ＭＳ Ｐゴシック" pitchFamily="84" charset="-128"/>
              <a:cs typeface="ＭＳ Ｐゴシック" pitchFamily="84" charset="-128"/>
            </a:endParaRPr>
          </a:p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Process</a:t>
            </a:r>
          </a:p>
          <a:p>
            <a:pPr lvl="1" eaLnBrk="1" hangingPunct="1"/>
            <a:r>
              <a:rPr lang="en-US" sz="2400">
                <a:solidFill>
                  <a:schemeClr val="tx1"/>
                </a:solidFill>
              </a:rPr>
              <a:t>Group and subgroup meetings </a:t>
            </a:r>
          </a:p>
          <a:p>
            <a:pPr lvl="1" eaLnBrk="1" hangingPunct="1"/>
            <a:r>
              <a:rPr lang="en-US" sz="2400">
                <a:solidFill>
                  <a:schemeClr val="tx1"/>
                </a:solidFill>
              </a:rPr>
              <a:t>Additional work times</a:t>
            </a: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10800000" flipV="1">
            <a:off x="2714626" y="2714619"/>
            <a:ext cx="1285870" cy="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 flipV="1">
            <a:off x="3643314" y="3214685"/>
            <a:ext cx="357182" cy="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3750464" y="2964652"/>
            <a:ext cx="5000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071934" y="2714620"/>
            <a:ext cx="30003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ea typeface="ＭＳ Ｐゴシック" pitchFamily="-123" charset="-128"/>
                <a:cs typeface="ＭＳ Ｐゴシック" pitchFamily="-123" charset="-128"/>
              </a:rPr>
              <a:t>Testing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lum/>
          </a:blip>
          <a:srcRect t="29776"/>
          <a:stretch>
            <a:fillRect/>
          </a:stretch>
        </p:blipFill>
        <p:spPr bwMode="auto">
          <a:xfrm>
            <a:off x="5643570" y="2571744"/>
            <a:ext cx="2714644" cy="1577614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Conclusion:  Current Status</a:t>
            </a:r>
          </a:p>
        </p:txBody>
      </p:sp>
      <p:sp>
        <p:nvSpPr>
          <p:cNvPr id="37890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42672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Researched wave energy devices and testing methods</a:t>
            </a:r>
          </a:p>
          <a:p>
            <a:pPr eaLnBrk="1" hangingPunct="1">
              <a:lnSpc>
                <a:spcPct val="90000"/>
              </a:lnSpc>
            </a:pPr>
            <a:r>
              <a:rPr lang="en-US" sz="22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Determined characteristics of our rotor for construction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>
                <a:solidFill>
                  <a:schemeClr val="tx1"/>
                </a:solidFill>
              </a:rPr>
              <a:t>Material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>
                <a:solidFill>
                  <a:schemeClr val="tx1"/>
                </a:solidFill>
              </a:rPr>
              <a:t>Dimensions </a:t>
            </a:r>
          </a:p>
          <a:p>
            <a:pPr eaLnBrk="1" hangingPunct="1">
              <a:lnSpc>
                <a:spcPct val="90000"/>
              </a:lnSpc>
            </a:pPr>
            <a:r>
              <a:rPr lang="en-US" sz="22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Built first rotor </a:t>
            </a:r>
          </a:p>
          <a:p>
            <a:pPr eaLnBrk="1" hangingPunct="1">
              <a:lnSpc>
                <a:spcPct val="90000"/>
              </a:lnSpc>
            </a:pPr>
            <a:r>
              <a:rPr lang="en-US" sz="22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Completed mooring structure</a:t>
            </a:r>
          </a:p>
          <a:p>
            <a:pPr eaLnBrk="1" hangingPunct="1">
              <a:lnSpc>
                <a:spcPct val="90000"/>
              </a:lnSpc>
            </a:pPr>
            <a:r>
              <a:rPr lang="en-US" sz="22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Tested floatation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2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Ran multiple trials: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>
                <a:solidFill>
                  <a:schemeClr val="tx1"/>
                </a:solidFill>
              </a:rPr>
              <a:t>Achieved constant rotation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428868"/>
            <a:ext cx="3442546" cy="2268177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Conclusion:  Future Direction</a:t>
            </a:r>
          </a:p>
        </p:txBody>
      </p:sp>
      <p:sp>
        <p:nvSpPr>
          <p:cNvPr id="39938" name="Rectangle 3"/>
          <p:cNvSpPr>
            <a:spLocks noGrp="1"/>
          </p:cNvSpPr>
          <p:nvPr>
            <p:ph type="body" sz="half" idx="4294967295"/>
          </p:nvPr>
        </p:nvSpPr>
        <p:spPr>
          <a:xfrm>
            <a:off x="500063" y="1500188"/>
            <a:ext cx="8229600" cy="19288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Now that the R-WEC can harness energy in the lab, real world factors must be taken into account for application in open waters</a:t>
            </a:r>
          </a:p>
          <a:p>
            <a:pPr eaLnBrk="1" hangingPunct="1">
              <a:lnSpc>
                <a:spcPct val="90000"/>
              </a:lnSpc>
              <a:buFont typeface="Arial" pitchFamily="84" charset="0"/>
              <a:buNone/>
            </a:pPr>
            <a:endParaRPr lang="en-US" sz="2200" smtClean="0">
              <a:solidFill>
                <a:schemeClr val="tx1"/>
              </a:solidFill>
              <a:ea typeface="ＭＳ Ｐゴシック" pitchFamily="84" charset="-128"/>
              <a:cs typeface="ＭＳ Ｐゴシック" pitchFamily="8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200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Timeline for success:</a:t>
            </a:r>
          </a:p>
          <a:p>
            <a:pPr lvl="1" eaLnBrk="1" hangingPunct="1">
              <a:lnSpc>
                <a:spcPct val="90000"/>
              </a:lnSpc>
              <a:buFont typeface="Arial" pitchFamily="84" charset="0"/>
              <a:buNone/>
            </a:pPr>
            <a:endParaRPr lang="en-US" sz="2200" smtClean="0">
              <a:solidFill>
                <a:schemeClr val="tx1"/>
              </a:solidFill>
            </a:endParaRPr>
          </a:p>
          <a:p>
            <a:pPr lvl="1" eaLnBrk="1" hangingPunct="1">
              <a:lnSpc>
                <a:spcPct val="90000"/>
              </a:lnSpc>
            </a:pPr>
            <a:endParaRPr lang="en-US" sz="1800" smtClean="0">
              <a:solidFill>
                <a:schemeClr val="tx1"/>
              </a:solidFill>
            </a:endParaRPr>
          </a:p>
          <a:p>
            <a:pPr lvl="1" eaLnBrk="1" hangingPunct="1">
              <a:lnSpc>
                <a:spcPct val="90000"/>
              </a:lnSpc>
            </a:pPr>
            <a:endParaRPr lang="en-US" sz="1800" smtClean="0">
              <a:solidFill>
                <a:schemeClr val="tx1"/>
              </a:solidFill>
            </a:endParaRPr>
          </a:p>
        </p:txBody>
      </p:sp>
      <p:sp>
        <p:nvSpPr>
          <p:cNvPr id="9" name="Rectangle 3"/>
          <p:cNvSpPr txBox="1">
            <a:spLocks/>
          </p:cNvSpPr>
          <p:nvPr/>
        </p:nvSpPr>
        <p:spPr bwMode="auto">
          <a:xfrm>
            <a:off x="4786313" y="2857500"/>
            <a:ext cx="350043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itchFamily="-123" charset="0"/>
              <a:buNone/>
              <a:defRPr/>
            </a:pPr>
            <a:endParaRPr lang="en-US" sz="2000" dirty="0">
              <a:latin typeface="+mn-lt"/>
              <a:ea typeface="ＭＳ Ｐゴシック" pitchFamily="-123" charset="-128"/>
              <a:cs typeface="ＭＳ Ｐゴシック" pitchFamily="-123" charset="-128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000" b="1" dirty="0">
                <a:latin typeface="+mn-lt"/>
                <a:ea typeface="ＭＳ Ｐゴシック" pitchFamily="-123" charset="-128"/>
                <a:cs typeface="ＭＳ Ｐゴシック" pitchFamily="-123" charset="-128"/>
              </a:rPr>
              <a:t>	SENIOR YEAR 2010-2011</a:t>
            </a:r>
            <a:endParaRPr lang="en-US" sz="2000" dirty="0">
              <a:latin typeface="+mn-lt"/>
              <a:ea typeface="ＭＳ Ｐゴシック" pitchFamily="-123" charset="-128"/>
              <a:cs typeface="ＭＳ Ｐゴシック" pitchFamily="-123" charset="-128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-123" charset="0"/>
              <a:buChar char="–"/>
              <a:defRPr/>
            </a:pPr>
            <a:r>
              <a:rPr lang="en-US" sz="2000" dirty="0">
                <a:latin typeface="+mn-lt"/>
                <a:ea typeface="ＭＳ Ｐゴシック" pitchFamily="-123" charset="-128"/>
                <a:cs typeface="+mn-cs"/>
              </a:rPr>
              <a:t>Complete data analysis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-123" charset="0"/>
              <a:buChar char="–"/>
              <a:defRPr/>
            </a:pPr>
            <a:r>
              <a:rPr lang="en-US" sz="2000" dirty="0">
                <a:latin typeface="+mn-lt"/>
                <a:ea typeface="ＭＳ Ｐゴシック" pitchFamily="-123" charset="-128"/>
                <a:cs typeface="+mn-cs"/>
              </a:rPr>
              <a:t>Complete thesis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-123" charset="0"/>
              <a:buChar char="–"/>
              <a:defRPr/>
            </a:pPr>
            <a:r>
              <a:rPr lang="en-US" sz="2000" dirty="0">
                <a:latin typeface="+mn-lt"/>
                <a:ea typeface="ＭＳ Ｐゴシック" pitchFamily="-123" charset="-128"/>
                <a:cs typeface="+mn-cs"/>
              </a:rPr>
              <a:t>Thesis conference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-123" charset="0"/>
              <a:buChar char="–"/>
              <a:defRPr/>
            </a:pPr>
            <a:endParaRPr lang="en-US" sz="1800" dirty="0">
              <a:latin typeface="+mn-lt"/>
              <a:ea typeface="ＭＳ Ｐゴシック" pitchFamily="-123" charset="-128"/>
              <a:cs typeface="+mn-cs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-123" charset="0"/>
              <a:buChar char="–"/>
              <a:defRPr/>
            </a:pPr>
            <a:endParaRPr lang="en-US" sz="1800" dirty="0">
              <a:latin typeface="+mn-lt"/>
              <a:ea typeface="ＭＳ Ｐゴシック" pitchFamily="-123" charset="-128"/>
              <a:cs typeface="+mn-cs"/>
            </a:endParaRPr>
          </a:p>
        </p:txBody>
      </p:sp>
      <p:sp>
        <p:nvSpPr>
          <p:cNvPr id="10" name="Rectangle 3"/>
          <p:cNvSpPr txBox="1">
            <a:spLocks/>
          </p:cNvSpPr>
          <p:nvPr/>
        </p:nvSpPr>
        <p:spPr bwMode="auto">
          <a:xfrm>
            <a:off x="571500" y="2786063"/>
            <a:ext cx="3786188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-123" charset="0"/>
              <a:buChar char="–"/>
              <a:defRPr/>
            </a:pPr>
            <a:endParaRPr lang="en-US" sz="2200" dirty="0">
              <a:latin typeface="+mn-lt"/>
              <a:ea typeface="ＭＳ Ｐゴシック" pitchFamily="-123" charset="-128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000" b="1" dirty="0">
                <a:latin typeface="+mn-lt"/>
                <a:ea typeface="ＭＳ Ｐゴシック" pitchFamily="-123" charset="-128"/>
                <a:cs typeface="ＭＳ Ｐゴシック" pitchFamily="-123" charset="-128"/>
              </a:rPr>
              <a:t>	JUNIOR YEAR 2009-2010</a:t>
            </a:r>
            <a:endParaRPr lang="en-US" sz="2000" dirty="0">
              <a:latin typeface="+mn-lt"/>
              <a:ea typeface="ＭＳ Ｐゴシック" pitchFamily="-123" charset="-128"/>
              <a:cs typeface="ＭＳ Ｐゴシック" pitchFamily="-123" charset="-128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-123" charset="0"/>
              <a:buChar char="–"/>
              <a:defRPr/>
            </a:pPr>
            <a:r>
              <a:rPr lang="en-US" sz="2000" dirty="0">
                <a:latin typeface="+mn-lt"/>
                <a:ea typeface="ＭＳ Ｐゴシック" pitchFamily="-123" charset="-128"/>
                <a:cs typeface="+mn-cs"/>
              </a:rPr>
              <a:t>Test the current prototype in different wave conditions and sea states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-123" charset="0"/>
              <a:buChar char="–"/>
              <a:defRPr/>
            </a:pPr>
            <a:r>
              <a:rPr lang="en-US" sz="2000" dirty="0">
                <a:latin typeface="+mn-lt"/>
                <a:ea typeface="ＭＳ Ｐゴシック" pitchFamily="-123" charset="-128"/>
                <a:cs typeface="+mn-cs"/>
              </a:rPr>
              <a:t>Optimization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-123" charset="0"/>
              <a:buChar char="–"/>
              <a:defRPr/>
            </a:pPr>
            <a:r>
              <a:rPr lang="en-US" sz="2000" dirty="0">
                <a:latin typeface="+mn-lt"/>
                <a:ea typeface="ＭＳ Ｐゴシック" pitchFamily="-123" charset="-128"/>
                <a:cs typeface="+mn-cs"/>
              </a:rPr>
              <a:t>Explore mooring systems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-123" charset="0"/>
              <a:buChar char="–"/>
              <a:defRPr/>
            </a:pPr>
            <a:r>
              <a:rPr lang="en-US" sz="2000" dirty="0">
                <a:latin typeface="+mn-lt"/>
                <a:ea typeface="ＭＳ Ｐゴシック" pitchFamily="-123" charset="-128"/>
                <a:cs typeface="+mn-cs"/>
              </a:rPr>
              <a:t>Begin d</a:t>
            </a:r>
            <a:r>
              <a:rPr lang="en-US" sz="2000" dirty="0" err="1">
                <a:latin typeface="+mn-lt"/>
                <a:ea typeface="ＭＳ Ｐゴシック" pitchFamily="-123" charset="-128"/>
                <a:cs typeface="+mn-cs"/>
              </a:rPr>
              <a:t>ata</a:t>
            </a:r>
            <a:r>
              <a:rPr lang="en-US" sz="2000" dirty="0">
                <a:latin typeface="+mn-lt"/>
                <a:ea typeface="ＭＳ Ｐゴシック" pitchFamily="-123" charset="-128"/>
                <a:cs typeface="+mn-cs"/>
              </a:rPr>
              <a:t> analysis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-123" charset="0"/>
              <a:buChar char="–"/>
              <a:defRPr/>
            </a:pPr>
            <a:endParaRPr lang="en-US" sz="1800" dirty="0">
              <a:latin typeface="+mn-lt"/>
              <a:ea typeface="ＭＳ Ｐゴシック" pitchFamily="-123" charset="-128"/>
              <a:cs typeface="+mn-cs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-123" charset="0"/>
              <a:buChar char="–"/>
              <a:defRPr/>
            </a:pPr>
            <a:endParaRPr lang="en-US" sz="1800" dirty="0">
              <a:latin typeface="+mn-lt"/>
              <a:ea typeface="ＭＳ Ｐゴシック" pitchFamily="-123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Advice for Freshmen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20624" indent="-384048" eaLnBrk="1" fontAlgn="auto" hangingPunct="1">
              <a:spcAft>
                <a:spcPts val="0"/>
              </a:spcAft>
              <a:buClr>
                <a:schemeClr val="tx2"/>
              </a:buClr>
              <a:buSzPct val="80000"/>
              <a:buFont typeface="Arial" pitchFamily="-123" charset="0"/>
              <a:buChar char="•"/>
              <a:defRPr/>
            </a:pPr>
            <a:r>
              <a:rPr lang="en-US" sz="3000" dirty="0" smtClean="0">
                <a:solidFill>
                  <a:schemeClr val="tx1"/>
                </a:solidFill>
              </a:rPr>
              <a:t>Small Group Dynamics</a:t>
            </a:r>
          </a:p>
          <a:p>
            <a:pPr marL="420624" indent="-384048" eaLnBrk="1" fontAlgn="auto" hangingPunct="1">
              <a:spcAft>
                <a:spcPts val="0"/>
              </a:spcAft>
              <a:buClr>
                <a:schemeClr val="tx2"/>
              </a:buClr>
              <a:buSzPct val="80000"/>
              <a:buFont typeface="Arial" pitchFamily="-123" charset="0"/>
              <a:buChar char="•"/>
              <a:defRPr/>
            </a:pPr>
            <a:r>
              <a:rPr lang="en-US" sz="3000" dirty="0" smtClean="0">
                <a:solidFill>
                  <a:schemeClr val="tx1"/>
                </a:solidFill>
              </a:rPr>
              <a:t>Diverse Composition</a:t>
            </a:r>
          </a:p>
          <a:p>
            <a:pPr marL="420624" indent="-384048">
              <a:buClr>
                <a:schemeClr val="tx2"/>
              </a:buClr>
              <a:buSzPct val="80000"/>
              <a:buFont typeface="Arial" pitchFamily="-123" charset="0"/>
              <a:buChar char="•"/>
              <a:defRPr/>
            </a:pPr>
            <a:r>
              <a:rPr lang="en-US" sz="3000" dirty="0" smtClean="0">
                <a:solidFill>
                  <a:schemeClr val="tx1"/>
                </a:solidFill>
              </a:rPr>
              <a:t>Time Management</a:t>
            </a:r>
          </a:p>
          <a:p>
            <a:pPr marL="820674" lvl="1" indent="-384048">
              <a:buClr>
                <a:schemeClr val="tx2"/>
              </a:buClr>
              <a:buSzPct val="80000"/>
              <a:buFont typeface="Arial" pitchFamily="-123" charset="0"/>
              <a:buChar char="–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Make a schedule</a:t>
            </a:r>
          </a:p>
          <a:p>
            <a:pPr marL="820674" lvl="1" indent="-384048">
              <a:buClr>
                <a:schemeClr val="tx2"/>
              </a:buClr>
              <a:buSzPct val="80000"/>
              <a:buFont typeface="Arial" pitchFamily="-123" charset="0"/>
              <a:buChar char="–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Sign in/out of lab</a:t>
            </a:r>
          </a:p>
          <a:p>
            <a:pPr marL="420624" indent="-384048">
              <a:buClr>
                <a:schemeClr val="tx2"/>
              </a:buClr>
              <a:buSzPct val="80000"/>
              <a:buFont typeface="Arial" pitchFamily="-123" charset="0"/>
              <a:buChar char="•"/>
              <a:defRPr/>
            </a:pPr>
            <a:r>
              <a:rPr lang="en-US" sz="3000" dirty="0" smtClean="0">
                <a:solidFill>
                  <a:schemeClr val="tx1"/>
                </a:solidFill>
              </a:rPr>
              <a:t>Write everything down</a:t>
            </a:r>
          </a:p>
          <a:p>
            <a:pPr marL="820674" lvl="1" indent="-384048">
              <a:buClr>
                <a:schemeClr val="tx2"/>
              </a:buClr>
              <a:buSzPct val="80000"/>
              <a:buFont typeface="Arial" pitchFamily="-123" charset="0"/>
              <a:buChar char="–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Google groups</a:t>
            </a:r>
          </a:p>
          <a:p>
            <a:pPr marL="820674" lvl="1" indent="-384048">
              <a:buClr>
                <a:schemeClr val="tx2"/>
              </a:buClr>
              <a:buSzPct val="80000"/>
              <a:buFont typeface="Arial" pitchFamily="-123" charset="0"/>
              <a:buChar char="–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Frequent emails</a:t>
            </a:r>
          </a:p>
          <a:p>
            <a:pPr>
              <a:buFont typeface="Arial" pitchFamily="-123" charset="0"/>
              <a:buChar char="•"/>
              <a:defRPr/>
            </a:pP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2500306"/>
            <a:ext cx="3162573" cy="2138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5400">
                <a:solidFill>
                  <a:schemeClr val="tx1"/>
                </a:solidFill>
                <a:ea typeface="ＭＳ Ｐゴシック" pitchFamily="84" charset="-128"/>
                <a:cs typeface="ＭＳ Ｐゴシック" pitchFamily="84" charset="-128"/>
              </a:rPr>
              <a:t>Questions?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t="15035" b="24823"/>
          <a:stretch>
            <a:fillRect/>
          </a:stretch>
        </p:blipFill>
        <p:spPr bwMode="auto">
          <a:xfrm>
            <a:off x="2643174" y="1785926"/>
            <a:ext cx="4071966" cy="3669112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 design slid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2004:Templates:Presentations:Designs:Blue Horizon</Template>
  <TotalTime>443</TotalTime>
  <Words>491</Words>
  <Application>Microsoft Office PowerPoint</Application>
  <PresentationFormat>On-screen Show (4:3)</PresentationFormat>
  <Paragraphs>132</Paragraphs>
  <Slides>15</Slides>
  <Notes>15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Business design slide</vt:lpstr>
      <vt:lpstr>WAVES Water and Versatile Energy Systems</vt:lpstr>
      <vt:lpstr>Agenda</vt:lpstr>
      <vt:lpstr>Introduction:  Research Problem</vt:lpstr>
      <vt:lpstr>Introduction:  R-WEC</vt:lpstr>
      <vt:lpstr>Engineering Concepts</vt:lpstr>
      <vt:lpstr>Research Questions</vt:lpstr>
      <vt:lpstr>Hypotheses</vt:lpstr>
      <vt:lpstr>Methodology</vt:lpstr>
      <vt:lpstr>Construction</vt:lpstr>
      <vt:lpstr>Testing</vt:lpstr>
      <vt:lpstr>Team Composition</vt:lpstr>
      <vt:lpstr>Conclusion:  Current Status</vt:lpstr>
      <vt:lpstr>Conclusion:  Future Direction</vt:lpstr>
      <vt:lpstr>Advice for Freshmen</vt:lpstr>
      <vt:lpstr>Questions?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[Business Communication]</dc:title>
  <dc:creator>Luann Vodder (Wes Rataushk &amp; Assc Inc)</dc:creator>
  <cp:lastModifiedBy>Mary</cp:lastModifiedBy>
  <cp:revision>25</cp:revision>
  <dcterms:created xsi:type="dcterms:W3CDTF">2009-09-17T00:20:55Z</dcterms:created>
  <dcterms:modified xsi:type="dcterms:W3CDTF">2010-12-01T03:11:12Z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TC103853781033</vt:lpwstr>
  </property>
</Properties>
</file>